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5"/>
  </p:notesMasterIdLst>
  <p:sldIdLst>
    <p:sldId id="426" r:id="rId2"/>
    <p:sldId id="433" r:id="rId3"/>
    <p:sldId id="427" r:id="rId4"/>
    <p:sldId id="473" r:id="rId5"/>
    <p:sldId id="477" r:id="rId6"/>
    <p:sldId id="474" r:id="rId7"/>
    <p:sldId id="429" r:id="rId8"/>
    <p:sldId id="428" r:id="rId9"/>
    <p:sldId id="470" r:id="rId10"/>
    <p:sldId id="478" r:id="rId11"/>
    <p:sldId id="475" r:id="rId12"/>
    <p:sldId id="476" r:id="rId13"/>
    <p:sldId id="434" r:id="rId14"/>
  </p:sldIdLst>
  <p:sldSz cx="9144000" cy="5143500" type="screen16x9"/>
  <p:notesSz cx="6858000" cy="9144000"/>
  <p:embeddedFontLst>
    <p:embeddedFont>
      <p:font typeface="Orly's Font 2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844" autoAdjust="0"/>
  </p:normalViewPr>
  <p:slideViewPr>
    <p:cSldViewPr>
      <p:cViewPr>
        <p:scale>
          <a:sx n="130" d="100"/>
          <a:sy n="130" d="100"/>
        </p:scale>
        <p:origin x="-72" y="1344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390" units="cm"/>
          <inkml:channel name="Y" type="integer" max="768" units="cm"/>
        </inkml:traceFormat>
        <inkml:channelProperties>
          <inkml:channelProperty channel="X" name="resolution" value="49.58506" units="1/cm"/>
          <inkml:channelProperty channel="Y" name="resolution" value="28.33948" units="1/cm"/>
        </inkml:channelProperties>
      </inkml:inkSource>
      <inkml:timestamp xml:id="ts0" timeString="2013-07-05T23:00:33.586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CE19BB36-949E-435E-8F99-12DFC6B9E551}" emma:medium="tactile" emma:mode="ink">
          <msink:context xmlns:msink="http://schemas.microsoft.com/ink/2010/main" type="writingRegion" rotatedBoundingBox="15079,8371 15094,8371 15094,8386 15079,8386"/>
        </emma:interpretation>
      </emma:emma>
    </inkml:annotationXML>
    <inkml:traceGroup>
      <inkml:annotationXML>
        <emma:emma xmlns:emma="http://www.w3.org/2003/04/emma" version="1.0">
          <emma:interpretation id="{12460BC6-00BB-48FF-95D1-D95CA368998F}" emma:medium="tactile" emma:mode="ink">
            <msink:context xmlns:msink="http://schemas.microsoft.com/ink/2010/main" type="paragraph" rotatedBoundingBox="15079,8371 15094,8371 15094,8386 15079,838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530EE0C-75C5-43DD-92BF-241C2301BF93}" emma:medium="tactile" emma:mode="ink">
              <msink:context xmlns:msink="http://schemas.microsoft.com/ink/2010/main" type="line" rotatedBoundingBox="15079,8371 15094,8371 15094,8386 15079,8386"/>
            </emma:interpretation>
          </emma:emma>
        </inkml:annotationXML>
        <inkml:traceGroup>
          <inkml:annotationXML>
            <emma:emma xmlns:emma="http://www.w3.org/2003/04/emma" version="1.0">
              <emma:interpretation id="{AF4C0752-C0B6-46C1-8ED6-BF3E0B65A642}" emma:medium="tactile" emma:mode="ink">
                <msink:context xmlns:msink="http://schemas.microsoft.com/ink/2010/main" type="inkWord" rotatedBoundingBox="15079,8371 15094,8371 15094,8386 15079,8386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0 0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5T23:01:07.765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  <inkml:brush xml:id="br1">
      <inkml:brushProperty name="width" value="0.04667" units="cm"/>
      <inkml:brushProperty name="height" value="0.04667" units="cm"/>
      <inkml:brushProperty name="fitToCurve" value="1"/>
    </inkml:brush>
  </inkml:definitions>
  <inkml:traceGroup>
    <inkml:annotationXML>
      <emma:emma xmlns:emma="http://www.w3.org/2003/04/emma" version="1.0">
        <emma:interpretation id="{2321930D-2D42-40A9-B749-D6A9604AAC86}" emma:medium="tactile" emma:mode="ink">
          <msink:context xmlns:msink="http://schemas.microsoft.com/ink/2010/main" type="writingRegion" rotatedBoundingBox="10236,11442 9685,12895 8416,12414 8967,10961"/>
        </emma:interpretation>
      </emma:emma>
    </inkml:annotationXML>
    <inkml:traceGroup>
      <inkml:annotationXML>
        <emma:emma xmlns:emma="http://www.w3.org/2003/04/emma" version="1.0">
          <emma:interpretation id="{A0116251-39BD-415F-B2C4-F0BC93590604}" emma:medium="tactile" emma:mode="ink">
            <msink:context xmlns:msink="http://schemas.microsoft.com/ink/2010/main" type="paragraph" rotatedBoundingBox="10236,11442 9685,12895 8832,12572 9383,1111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3FE9342-64D9-4B8F-8909-38E205B22435}" emma:medium="tactile" emma:mode="ink">
              <msink:context xmlns:msink="http://schemas.microsoft.com/ink/2010/main" type="line" rotatedBoundingBox="10236,11442 9685,12895 8832,12572 9383,11119"/>
            </emma:interpretation>
          </emma:emma>
        </inkml:annotationXML>
        <inkml:traceGroup>
          <inkml:annotationXML>
            <emma:emma xmlns:emma="http://www.w3.org/2003/04/emma" version="1.0">
              <emma:interpretation id="{F2BE51E0-6A5D-4105-8CB2-5D6ED626DBAA}" emma:medium="tactile" emma:mode="ink">
                <msink:context xmlns:msink="http://schemas.microsoft.com/ink/2010/main" type="inkWord" rotatedBoundingBox="8834,12587 9327,11179 10187,11481 9694,12888"/>
              </emma:interpretation>
              <emma:one-of disjunction-type="recognition" id="oneOf0">
                <emma:interpretation id="interp0" emma:lang="en-US" emma:confidence="0.5">
                  <emma:literal>folio.</emma:literal>
                </emma:interpretation>
                <emma:interpretation id="interp1" emma:lang="en-US" emma:confidence="0">
                  <emma:literal>folio</emma:literal>
                </emma:interpretation>
                <emma:interpretation id="interp2" emma:lang="en-US" emma:confidence="0">
                  <emma:literal>food:</emma:literal>
                </emma:interpretation>
                <emma:interpretation id="interp3" emma:lang="en-US" emma:confidence="0">
                  <emma:literal>folio:</emma:literal>
                </emma:interpretation>
                <emma:interpretation id="interp4" emma:lang="en-US" emma:confidence="0">
                  <emma:literal>fold:</emma:literal>
                </emma:interpretation>
              </emma:one-of>
            </emma:emma>
          </inkml:annotationXML>
          <inkml:trace contextRef="#ctx0" brushRef="#br0">357 70 2402,'0'0'1025,"0"0"1409,0 0-1121,0 0-480,0 0 352,0 0 160,0-18 193,0 18-225,0 0-544,0 0 128,0 0 64,0 0-129,0 0-223,0 0-96,0 0 95,0-18-159,0 18-161,-17 0 96,17 0 1,0 0 95,-18 0-128,18 0-224,0 0 129,0 0-1,-20 0-96,20 0-32,0 0 32,0 0 0,0 0 1,0 0 31,-18 0 0,18 0-128,0 0 64,0 0 0,-17 0-32,17 0-32,0 0 1,0 0-33,0 0 0,0 0 0,0 0 32,0 0 0,0 0-32,0 0 0,0 0 0,0 0-32,0 0 32,0 0 0,0 0 0,0-18-32,0 18 32,0 0-32,0 0 0,-17 0 0,17 0 0,0 0-32,0 0 32,0 0 0,0-17 0,-18 17-32,18 0 32,0 0 32,0 0-32,0 0 32,0 0-32,0 0 64,0 0 0,0 0-32,0 0 64,0 0 0,0 0 0,0 0 32,0 0-31,-17 0-33,17 0 0,-21 0-32,4 0 0,0 17 0,-1 1-32,18-18 32,-17 18 0,-1 0 0,18-18-32,0 18 32,-17 0-32,17 0 0,0-18 32,-20 18 0,20 0 0,0 0-32,-18-18 0,18 18 32,0 0 32,0-1-96,0 1 96,0 0-32,0-18 0,0 18 0,-17 0 0,17 0 0,0-18 0,0 18-32,0 0 32,0-18-32,-18 18 96,1 0-160,17 0 128,0 0-64,0-18 32,0 18-64,0-18 64,0 17-32,0 1 32,0-18-32,0 0 0,0 18 33,0-18-33,0 0 0,0 0 0,0 18 0,0-18-33,0 18 33,0-18 0,0 18 0,0-18-32,17 0 32,-17 18 0,0-18 0,18 18-32,-18-18 64,0 0-64,0 18 32,17-18 0,-17 0 0,18 18 0,-18-18-64,0 0 64,20 0 64,-20 0-64,17 0-64,-17 0 128,18 0-64,-18 18 0,0-18 0,17 0 0,-17 0 0,18 0 32,-1 0-32,0 0 0,-17 0 0,21 0 0,-21 0 0,17 0 32,-17 0-32,18 0 0,-18 0 0,17 0 0,-17 0 33,0 0 31,17 0-128,-17 0 64,18 0 64,-18 0-64,20 0 0,-20-18 32,0 18-32,18 0 32,-1 0 0,-17-18-32,18 18 0,-18 0 0,17-18 0,-17 18 0,17-18 32,4 18-32,-4-18 32,1 18-32,-18-18 0,17 0 0,-17 18 32,17-18-32,1 18 32,2-18-32,-20 0 0,18 1 0,-18 17 0,17-18 0,-17 0 0,0 0 0,0 18 32,0-18-32,0 0 32,17 18-32,-17 0 64,0-18 32,0 0-64,0 18 0,0-18 0,0 0 0,0 18 0,0-18-32,0 0 64,0 18-32,0-18 32,0 18-32,0-17 0,-17 17 0,17-18 0,0 18 32,0-18-31,-17 18 31,17 0-64,0-18 64,-18 18 0,18-18-32,0 18 0,-20 0 0,20-18 0,-18 18-64,18-18 96,-17 18-64,17 0 32,0-18 64,-17 18-64,17 0 0,0 0 64,-18 0-96,18 0 0,0-18 64,-17 18-32,17 0-32,0 0-32,-21 0 64,21 0 32,0 0-32,0-18 32,0 18 0,0 0 0,-17 0 33,17 0-33,0 0 32,0 0-64,0 0 0,0 0-32,0 0 32,0 0-32,-17 0 0,17 0 0,0 0 0,-18 0 32,18 0-32,0 0 0,0 0 32,0 0 0,0 0-32,0 0 0,0 0 32,-17 0-64,17 0 64,0 0-32,0 0-32,0 0 96,0 0-64,0 0 0,0 0 0,0 0 0,0 0 32,0 0-32,0 0-32,-18 0 32,18 0 0,0 0 0,0 0 0,0 0-32,0 0 32,0 0 0,0 0 0,0 0 0,0 0 32,0 0-64,0 0 32,0 0 0,0 0-32,0 0 32,0 0 0,0 0-32,0 0 0,0 0-32,0 0-64,0 0 96,0 0 0,0 0-64,0 0 31,0 0-31,0 0 64,0 0 0,0 0 32,0 0-32,0 0 32,0 0 0,0 0-32,0 0 0,0 0 32,0 0 0,0 0 0,0 0 0,0 0-32,0 0 32,0 0 0,0 0-32,0 0 32,0 0 0,0 0 0,0 0-32,0 0-32,0 0 64,0 0 0,0 0 0,0 0 0,0 0 0,0 0 0,0 0 0,0 0 0,0 0 0,0 0 0,0 0 0,0 0-32,0 0 64,0 0-32,0 0 0,0 0 0,0 0-32,0 0 64,0 0-32,0 0 0,0 0-32,0 0 32,0 0 0,0 0 0,0 0 32,0 0-32,0 0 0,0 0 0,0 0 0,0 0 0,0 0 0,0 0 0,0 0-32,0 0 32,0 0 0,0 0-32,0 0 32,0 0 0,0 0-64,0 0 32,0 0-64,0 0-32,0 0-64,0 0-65,0 0-63,0 0-96,0 0-225,0 0-192,0 0-384,0 0-2563,0 0 289,-20 0-2146</inkml:trace>
          <inkml:trace contextRef="#ctx0" brushRef="#br0" timeOffset="158138.045">250 357 992,'0'0'1025,"0"-18"961,0 18 320,0 0-608,0 0-225,0 0 129,-18 0-289,18 0-128,-17 0-64,17 0-352,0 0-384,-21 0-289,4 0 0,17 18 288,-17 0-64,-1 0-31,18 0-65,0 0-192,0 0-32,0-1 0,0 1 32,0-18-32,18 0 32,-1 18-32,-17-18-32,17 0 64,4 0-32,14 0 96,-18-18-32,18 0 32,-15-17 257,-2 17 31,-1-18-160,-17 0 128,0 18-31,0 0 31,0-18-96,-17 36 129,-1-18-33,-2 18-32,2-18 129,18 18-129,-17 0-96,0 0-224,-1 0-32,-20 18-32,21 0 32,0 0 64,-1 18 0,1-18 0,-1 18 64,18 0 32,0-18-128,0 17-64,0-17 128,18 0-128,-18-18 32,17 18 0,1-18-32,-1 0 32,0 0-32,4 0 64,14 0 64,-1-36-64,-16 18 32,2-17 0,-2-1 0,-18 0 0,0 0-32,0 0 96,0 0-64,-18 18 33,-2 1-1,2-1 64,1 18 224,17 0-128,-17 0-128,17 0-128,-18 0-32,-20 18 32,4 17 32,16-17 32,-17 18-64,18 0 32,17 0-32,-20 18 96,20-19-64,0-17 0,0 18 0,20-18-64,-3 0 32,1 0-32,-1-18 0,18 0-64,-18 0 64,4 0 96,14-18 0,-1 0 64,4-18-96,-20 0 0,-18 1 32,0-1-32,0 0 0,0 18 64,0-18-32,-18 18 32,-2 0 0,20 18 32,-18 0 32,1 0-63,0 0-33,-1 0-64,1 0-1,-21 36 1,21-18 32,-18 18 0,17 0 0,1 0 32,17-18-64,0 17 0,0-17 0,0 0-32,0 18 32,17-36-32,18 18-32,-17-18 32,-1 18 32,0-18 0,21 0 32,-3-18 0,0 0 32,3 0 32,-21-18 0,18 0-96,-18 19 32,-17-19 32,0 0 32,0 18-64,0 0 32,-17 0 64,0 0 0,-1 18-31,1 0-1,-1 0-32,-2 0-64,-15 18 0,0 0 32,18 0-32,-4 0 32,4 18-33,17-18 33,0 17-32,0 1 32,0-18-64,0 0 0,17 0 0,21-18 0,-20 0 0,16 0 0,4 0 64,-3 0 32,0-18 0,20-18-32,-20 0 32,-18 19 0,21-19-32,-38 0 0,0 0 32,0 18 0,-20 0 0,-15 0 96,18 18-31,-1-18-33,-20 18 32,21 0-96,-18 18-32,-20 0 0,37 0 32,-16 18-32,16-18 0,1 18 0,17 0-1,0-19 66,0 19-66,0-18 1,17 0-64,18 0 64,-18-18-64,1 0 32,20 0 32,-21 0 32,18-18 32,3 0 0,-21 0 0,18-18-64,-35 1 64,0-1 0,0 0 0,0 18-32,-17 0 64,-18 0-64,14 0 96,4 18 33,0 0-33,-1 0-32,1 0-128,-1 0 32,-20 18-32,21 18 64,0-18-32,17 18 0,0 0 32,0-18 0,0 17-33,0-17 1,17 0-32,18 0-32,-15-18 32,-2 0 32,-1 0-32,18 0 96,-18-18 32,21-18-64,-20 18 0,-1-17 32,-17-1 0,0 0-64,0 0 64,-17 0 0,-18 0-32,-3 18 96,21 1-64,-1-1 65,1 18-1,-1 0-32,-2 0-32,2 0-96,1 0 0,0 18 0,-1-1 96,1 19-96,-4-18 64,21 18-33,0-18 66,0 18-66,0-18-31,0 0 32,21 0 0,14-18-32,-18 18 0,0-18 32,1 0 32,2-18 0,15 0 0,0-18 0,-18 0 32,4 18 0,-21-18-32,0 0 32,0 1 0,0 17 0,-21 0 32,4 0 0,0 18 33,-1-18-33,18 18 32,-17 0-64,17 0 0,-18 0-64,-2 0-64,2 18 64,-16 0-32,16 18 32,1-19 32,-4 19-32,21 0 32,0 0 0,0-18 0,0 0-65,21 0 1,-4 0 0,1-18 0,-1 0-32,0 0 96,1 0-32,20-18 96,-3 0-96,-1-18 64,-13 18-32,-21-18 32,17 0-32,-17 18 32,0-17 0,-17 17 0,-4 0 0,4 0 64,0 0-31,-1 18 63,1 0-64,17 0 32,-18 0-128,-2 0-32,2 18 32,-16 0-32,16 0 96,1 0-64,-4 0 64,21 17-96,-17-17 32,17 0 0,0 18-1,0-18-31,17 0 0,4 0 32,-4-18-64,1 0 64,-1 0-32,0 0 0,1 0 64,2 0 32,15-18-32,-17-18 0,-18 0 32,0 0-32,0 1 32,0-1-64,-18 18 64,1-18 32,-21 18-64,20 0 32,1 0 0,0 18 64,17 0-32,-18 0-32,1 0-64,-4 0-64,21 18 96,-17 0-64,0 18 32,17-18 0,0 18 0,0-1 0,0-17 32,0 18-32,0-18 0,17 0 32,0 0-32,4 0-32,-4-18 0,1 0-32,16 0 64,-16 0 32,2-18 0,15 0 32,-17-18-32,-1 18 0,-17-18-32,0 1 64,0 17-32,0-18 32,-17 18 32,-1 0-32,-17 0 32,35 0 64,-20 18-64,20 0 32,-18 0-32,18 0-32,-17 0-64,17 0-32,-17 0 32,-1 18-64,1 18 96,-4-18-32,21 18 0,0 0 32,0-19-32,0 19 0,0-18 32,0 18-64,21-18 32,-4-18 32,1 18-96,-1-18 64,0 0 0,1 0 0,2 0 32,-2-18 0,-1-18 0,1 18 0,-1-18 32,-17 1 0,0-1-64,0 0 32,0 0 0,-17 0 64,-18 18 0,17 18 0,18-18-32,-20 18 128,20 0-96,-18 0-32,18 0-96,-17 18-32,-18 0 96,18 0-64,-4 0 32,21 0-32,0 18 64,0-18-32,0 18 32,0-19-96,0 19 128,21-18-64,-21 0 0,17 0 32,-17-18 0,18 0-64,-18 0 0,0 0-32,17 0 64,0 0 32,1-18 32,2-18-64,-20 18 32,0-17 32,0 17-32,0-18 0,0 18 32,-20 0 32,-15 0-64,35 0 32,-17 18 64,17 0-32,0 0-64,0 0-32,-18 0-32,1 18 32,-4 0 0,4 0 32,0 18 0,17-18-32,0 0 32,0 17-32,0-17 0,0 0 0,0 18 0,0-18 0,17-18 0,0 18 32,-17-18-97,0 0 65,0 0-96,0 0 96,21 0 32,-4-36 32,-17 18-64,18-18 32,-1 0 0,-17 19 0,0-19 0,0 18-32,0 18 64,-17-18-32,17 18 32,0-18 0,-18 18-32,18 0 0,-17 0 96,17 0-96,-21 0-160,21 18 64,-17 0 64,0 18 32,-1-18-32,18 17 32,0-17-32,0 18 64,0-18-32,0 18 0,0-18 0,0 0 0,0 0 0,0-18-32,0 18-64,18-18 0,-1 0-32,0 0 96,4-18 64,-4 0-64,1 0 32,-1-18 0,-17 18 0,17-18 0,-17 0 32,0 1-32,0 17-32,-17 0 32,17 0 32,-17 18 0,17-18 32,0 18-32,0 0 0,0 0-64,-18 0-96,1 18 64,-4 0 64,4 0 0,0 0 0,-1 17-32,18-17 32,0 18-32,0-18 0,0 0 32,0 18 0,0-18-32,0 0 32,0-18 0,18 18-64,-18-18-33,0 0 1,0 0 64,17 0 0,0-18 0,-17-18 64,21 0-64,-4 0 32,-17-18 0,0 19 0,0-1-32,0 18 32,-38 0 0,38 0 0,0 18 64,-17 0-32,17 0 0,0 0-32,0 0-160,0 0 64,-17 18 96,-1 18 0,18-18 0,-17 17-32,17-17 64,0 18-32,0-18 0,0 0 0,0 0-32,0 0 64,0-18-64,0 18 0,0-18-32,0 0 0,0 0 0,0 0 0,17 0 0,-17-18 128,18 0-32,-18 0-64,17-18 64,-17 18-32,0-18 32,0 19-32,0-1 64,0 18-32,0 0 96,0 0-32,0 0-32,0 0-96,0 0-64,0 0 0,0 18 96,-17-1 32,-1 1-32,18 0 0,0-18 0,0 18 0,0 0 0,0-18-32,0 0 64,0 0-64,0 0 0,0 0 32,0 0 0,0 0 0,0 0 0,0 0 32,0 0-32,0 0-32,0 0 64,0 0-32,0 0 0,0 0 0,0 0-480,0 0-706,0 0-767,0 0-930,0 0-1089,18 0-704</inkml:trace>
          <inkml:trace contextRef="#ctx0" brushRef="#br0" timeOffset="206845.8309">267 231 1761,'0'0'2082,"0"0"-1089,0 0-64,0 0 0,0 0-257,0 0 33,-17 0-513,-1 0-128,18 18 97,-17-18-1,-4 18 320,21 18-192,0-18-95,0 0-97,0 0-32,0 0-32,0 0-32,0 0 0,0 0 32,0-18-32,0 18 0,21-18 224,-4 0 417,-17 0-321,18 0-160,-1 0 64,0-18 353,1 0-65,2 0-352,-2-18 161,-18 18-97,0 0 32,0 0-64,0 0 33,0 0-97,-18 0 32,18 18 160,0 0-64,0 0-224,-20 0 65,20 0-194,0 18 33,-18-18 32,1 18 32,17 0-32,0 0-192,0 0-513,0-18-640,0 18-417,0-18-1345,0 0-4226</inkml:trace>
          <inkml:trace contextRef="#ctx0" brushRef="#br1" timeOffset="272053.5606">240 488 4836,'-19'0'929,"19"-17"1153,0 17-128,0 0-897,0 0-160,0 0 96,-16 0 224,16 0-192,0 0 64,-16 0-96,16 0-641,-16 17-64,0-17 33,16 0-97,-16 16-64,16 1-32,0-1-96,0-16-32,0 17 0,0-1 32,0-16-32,16 17-32,-16-17 32,32 0 0,-16 16-32,0-16 32,19 0 32,-19 0 384,0 0 321,0-16-352,0-1-161,3 1-96,-3-1 0,-16-16 0,0 17-32,-16-1-64,-3 1 64,3-1 64,0 1 225,0 16-1,-16 0 1,13 0-289,-13 0-64,0 0-64,16 16 64,-3-16 32,3 17-32,0-1-32,0 1 0,16-1-32,0 1 32,0-1-64,0 1 96,0-1-64,16 1 32,0-1 0,0 1-32,3-17 64,13 17-96,-16-17 96,0 0-32,19 0 32,-19 0 0,16 0 448,0-17-320,-13-16-32,-19 16 1,0 1-1,0-17-96,0 16 32,0-16-32,-19 17-64,3-17 96,-16 33-32,16-17 288,0 17-64,-3 0-127,3 0-129,-16 0-32,16 17 64,0-1-32,-3-16 0,3 17-32,16-1-1,-16 1 1,16-1 32,0 1-32,0 16 0,0-17 0,16 1 32,-16-1 0,16 1-64,3-17 64,-3 17-64,0-17 0,0 0 32,16 0 32,-13 0 96,-3 0 64,0-17-96,0 0 1,0-16 31,-16 17-32,0-17-32,0 16 0,0-16 0,0 0-32,-16 17 32,-16-1 32,16 17-32,-3 0 64,-13 0-64,16 0 0,-16 0-32,13 0-32,-13 17 0,16-1 64,0 1-64,0-1 0,16 17 64,-19-16-32,19-1-64,0 1 32,19 16-32,-3-17 32,0 1 0,16 0 32,-16-1 0,19 1-64,-19-17 32,16 0-32,-16 0 32,19 0 128,-19 0 32,16-33-32,-16 16-32,-16 0 0,19-16 0,-19 17 0,0-17-64,0 16 64,-19-16-64,3 17 32,16 16 0,-16-17 32,-16 17 64,16 0-64,-19 0-31,19 0-33,-16 17 0,16-1 0,-3 1 0,3-1-65,0 1 130,16-1-98,0 1-95,0 16 128,0-17-64,0 1 32,16 0 0,0-1-32,19-16 32,-3 17-64,-16-17 96,19 0 0,-3 0 0,0-17 32,-16 1 0,3-1 0,-3-16 64,0 16-64,-16-16 0,0 17 0,0-1 0,-16 1 32,0-1-32,-3 17 0,19 0-32,-16 0 97,16-16-97,-16 16 0,0 0 32,0 0-64,0 16 32,-3-16-64,19 17 31,-16-1 1,16 1 0,0-1-32,0 1 0,0-1 0,0 1 32,16-1 0,3 1 0,-3-17-32,0 0 0,0 0 64,0 0 0,0 0 0,3 0 64,-3-17-64,0 1 64,0-17-32,-16 16 0,0 1-64,0-1 64,0-16-32,0 33 32,-16-16 32,0 16-64,0 0 64,16 0-96,-19 0 64,3 0-32,0 0-32,0 16 32,0 1-32,0-1 32,16 1-32,0-1 0,0 1 32,0-1-64,0-16 32,0 17 0,0-17-32,16 16 0,-16-16 64,16 0-32,-16 0-32,16 0 64,-16 0 32,16 0 32,0-16 0,3-1 32,-19 1-64,0-1 64,0 1-64,0-1 0,-19 1 0,3-1 64,0 17-64,0-16-32,16 16 97,-16 0-33,16 0-32,-16 0 32,16 0-96,-19 0 64,19 0-96,0 0 0,-16 16 64,16 1-96,0-1 63,0 1 33,0-1 0,0 1-32,0-17-64,0 16 64,16-16 0,3 17 0,-3-17-64,-16 0 64,16 0 32,0 0-32,-16 0-32,16-17 96,0 1 0,3-1-32,-19 1 32,0-17-32,0 16 32,0 1 32,-19-1-32,3 17 0,0-16 0,0 16 64,0 0-32,0 0-64,-3 0 0,3 0-32,0 0 32,0 16-32,0 1 32,16-1-96,-16 1 96,16-1-32,0 1 32,0-1-32,0-16 0,0 17 0,0-1 32,16-16-32,0 17 0,0-17-32,0 16 0,0-16 32,3 0 0,-3 0 32,-16 0 0,16 0 32,0-16 0,-16-1 0,16 17 32,-16-16-32,0-1 0,0-16 32,0 17-64,0-1 32,-16 1 32,0 16-32,0-17-32,0 17 96,-3 0-64,3 0 1,0 0-33,0 0-33,0 0 33,16 17-32,-16-1-64,16 1 64,0-1-32,0 1 96,0-1-32,0 1-64,16-1 64,0 1-64,0-17 0,0 16 0,19-16 0,-19 0 32,0 0 64,0 0-32,-16 0 0,16 0 32,0-16-32,3-1 32,-19 1-32,0-1 64,0-16-64,0 17 32,0-1 0,-19-16 0,3 17-32,0 16 96,0 0 64,0-17 1,0 17-161,-3 0 32,19 0-32,-16 0-32,16 17-64,-16-17 63,16 16 1,-16 1 32,16-1-32,0 1-32,0-1 64,0 1 0,0-1-32,0 1 0,16-17 0,0 16-32,0-16 0,3 17 32,-3-17-32,0 0 64,-16 0 0,16 0-64,0 0 32,-16-17 64,16 1 0,3-1 0,-19 1 0,0-1 0,0-16 0,0 17 0,-35-1 0,19 17 32,0-16-32,0 16 96,0 0 33,16 0-129,-19 0 0,19 0-32,-16 0-32,16 0-64,-16 0 63,0 16 1,16 1-64,-16-1 64,16 1 32,0-1-32,0 1 32,0-1-32,16 1 0,0-17 0,0 16-32,0-16 0,-16 0 0,19 0 64,-3 0-32,0 0 0,0 0 64,-16-16-32,16-17 32,0 16 0,-16-16 0,0 17-32,0-1 32,0 1 0,-16-1 64,0 1 0,0 16 193,0 0-193,16 0-96,-16 0 32,-3 0-96,3 0 32,0 16-32,-16 1 0,16-1 31,-3 17-31,19-16 64,0 16-64,0-17 32,19 1-32,-3-17 0,0 16 32,0-16-64,-16 0 32,16 0 0,0 0 64,-16-16 32,19-1 32,-3 17-32,0-33 0,-16 17-32,0 16 32,0-17 0,0 17 32,0 0-480,0 0-353,0 0-832,0 0-2467,0 0-3684</inkml:trace>
          <inkml:trace contextRef="#ctx0" brushRef="#br1" timeOffset="273709.6553">-489 1033 640,'19'0'3235,"-19"-16"-1665,0 16 287,0 0-479,0 0-65,0 0-320,0 0-385,0 0-31,0 0 96,0 0-161,0 0 65,0 0 255,0 16 386,0-16-386,0 17 161,16-17-96,-16 16-448,0 1 31,16-1 129,0 17-129,-16-16-63,16-1 31,0 17-192,3 0-96,-3-16 129,0 16-225,0-17 64,0 1-32,0 16 128,19-16-64,-3 16-32,1-17 33,1 1-65,15-1-32,-15 1 32,15-1-32,-1-16 64,-13 0 128,13 0-32,-13 0 129,13 0-33,-16 0 32,3 0 97,-19-16-97,0-1-96,0 1-63,0-1-97,3 17 32,-19-16-32,16-1-64,-16 17 64,0-16-96,0 16 32,0 0-32,0 0 0,0 0 0,0 0 0,0 0 32,0 0-32,0 0 0,0 0-32,0 0-64,0 0 0,0 0-64,0 0-97,0 0-95,0 0-96,0 0-225,0 0-128,0 0-544,0 0-801,0 0-2114,0 0-352,0 0-4837</inkml:trace>
        </inkml:traceGroup>
        <inkml:traceGroup>
          <inkml:annotationXML>
            <emma:emma xmlns:emma="http://www.w3.org/2003/04/emma" version="1.0">
              <emma:interpretation id="{0D1C3567-B5D1-4EE0-812A-30B8630E588D}" emma:medium="tactile" emma:mode="ink">
                <msink:context xmlns:msink="http://schemas.microsoft.com/ink/2010/main" type="inkWord" rotatedBoundingBox="9326,11527 9796,11143 10110,11528 9640,11912"/>
              </emma:interpretation>
              <emma:one-of disjunction-type="recognition" id="oneOf1">
                <emma:interpretation id="interp5" emma:lang="en-US" emma:confidence="0.5">
                  <emma:literal>*pita.</emma:literal>
                </emma:interpretation>
                <emma:interpretation id="interp6" emma:lang="en-US" emma:confidence="0">
                  <emma:literal>*tips-a.</emma:literal>
                </emma:interpretation>
                <emma:interpretation id="interp7" emma:lang="en-US" emma:confidence="0">
                  <emma:literal>*ops-a.</emma:literal>
                </emma:interpretation>
                <emma:interpretation id="interp8" emma:lang="en-US" emma:confidence="0">
                  <emma:literal>*asstd.</emma:literal>
                </emma:interpretation>
                <emma:interpretation id="interp9" emma:lang="en-US" emma:confidence="0">
                  <emma:literal>*taps-a.</emma:literal>
                </emma:interpretation>
              </emma:one-of>
            </emma:emma>
          </inkml:annotationXML>
          <inkml:trace contextRef="#ctx0" brushRef="#br0" timeOffset="229585.1316">633 157 736,'-16'0'1474,"16"0"-578,0-16-223,0 16-160,0 0-97,0 0 225,0 0 319,0 0-351,0 0-96,0 0-65,-16 0 96,16 0 65,0 0-481,0 0-32,0 16-32,0 1-64,0-17 0,0 16 32,0 1-32,0-17 32,0 16-32,0-16 32,0 17 32,0-17 97,0 0 127,0 16-32,0-16-128,0 0 32,0 0 33,0 0 223,0 0 865,0 0-384,0-16-897,-16 16 0,0-17 0,-19 1 0,19-1 0,0 1 0,0 16 0,16-17 0,0 17-256,-16 0-64,16 0 191,0 0 33,0 0 96,0 0-32,0 0 32,0 0 32,0 0-32,0 0 96,0 0-64,0 0-32,0 0-128,0 0-96,0 0 32,0 0 352,0 17 32,16-17-32,0 16-64,0 1-31,-16-1 63,16-16-64,-16 17-32,0-1 32,19-16-64,-19 0 0,0 0 96,0 0-64,0 0 32,0 0 737,0 0-33,0 0-479,0 0 351,0-16-415,0 16-161,-19-33-32,19 16 0,-16 1-32,0-1 64,16 17 96,0-16 160,0 16-160,-16 0-128,16 0-32,0 0-96,0 0-96,0 0 128,0 16-32,0-16 128,0 17 0,16 16 0,-16-17 0,16 1 0,0-1 0,3 1-64,-19-17 32,0 16 32,0-16 0,0 0-64,0 17 32,0-17 32,0 0 0,0 0 96,16 0 321,-16 0 31,0 0-288,0-17-128,0 17-64,0-16 0,-16-1 0,-3-16 0,19 17 0,0 16 0,0-17 32,-16 17-64,16 0 64,0 0-96,0 0 32,0 0 0,0 0 32,0 0-64,0 0-32,0 0-64,0 0-288,0 17 416,0-1 32,0 1 64,16-1-64,-16 17 0,19-16 64,-19 0-64,0-17 0,0 16 0,0-16 0,0 0 0,0 0 32,0 0 0,0 0 32,0 0 32,0 0 224,0 0-31,0 0-225,0-16-64,0-1 0,-19 0 0,3-16 0,-16 17 0,16-1 0,16 1 0,-16 16 32,16-17-64,0 17 64,0 0-32,0 0 0,0 0 64,0 0-64,0 0 0,0 0 32,0 0-32,0 0 0,0 0-32,0 0-128,0 0-1,0 0 1,0 17 128,0-17 64,16 16-32,0 1 0,-16-1 32,16-16-32,-16 17 0,0-17 32,0 0-32,0 0 64,0 0 129,0 0 63,0 0-128,0-17-96,0 1 0,0-1-32,-16-16 0,0 0 32,0 17-32,-3-1-32,19 1 64,0 16-32,0-17 64,0 17-96,0 0 0,0 0-64,0 0 32,0 0 0,0 0-96,0 17 64,0-17 96,0 16 32,0 1-32,0-1 0,35 1 0,-19-1 0,-16 1 0,16-1 32,-16-16-32,16 17 0,-16-17 32,0 0-32,0 0 0,0 0 96,0 0 64,0 0-32,0 0 384,0 0-63,-16-17-449,0 17 0,0-16 0,0 16 0,-3-17 32,19 17-64,0 0 32,0 0-64,0 0 64,-16 0-192,0 17 96,16-1 96,-16 17 32,0 0-32,16 1 0,0-18 0,0 1 0,0-1 0,0 1-32,0-1 64,0-16-129,0 0 65,0 0-64,0 0-32,0 0-128,16 0 128,-16 0 32,0 0 32,16 0 64,0 0 32,0-16 0,3-1-64,13 1 64,-32 16 0,0-17 32,0 17-32,0 0 64,0 0 0,0 0-128,0 0 64,0 0-128,0 0 64,-16 17 64,0-1-64,-3 1 64,19-1-64,0 1 32,0-17-32,0 0 64,0 16-32,0-16 0,0 0 0,0 0 0,0 0-32,0 0-32,0 0 32,0 0-128,0 0-97,0 0 257,0 0 65,0-16-65,19-1 0,-19 1 32,16 16 32,-16 0 0,0-17 0,0 17 0,0 0-96,0 0 0,0 0 64,0 0-192,0 0 160,-16 17 0,16-1 64,-19 1-64,3-17 32,-16 16-32,16 1 0,0-1 0,16 1-32,-16-1 32,16-16-64,0 17 0,0-17-33,0 0-95,0 0 96,0-17 128,0 17 0,0-16-32,0-1 32,0 1-32,0-1 0,0-16-32,0 17 32,-19-17 32,-13 16-32,32 1 32,-16-1 0,0 17 0,16 0-64,-16 0 32,-3 0 0,19 0 32,0 0-64,0 0 32,0 0 32,0 0-32,0 0 32,0 0 32,0-17-32,0 17-32,0 0-32,0-16 32,0 16 32,0 0-32,0-17 0,0 17 0,0 0-32,0 0 32,0 0 0,0 0-32,0 0 32,0 0 0,0 0 32,-16 0-96,16 0 32,0 0-96,0 0-32,0 17 160,0 16 32,-16-16-32,16-1 0,0 1 64,0-1-128,0-16 128,0 17-64,0-17 0,0 0 64,0 0-32,0 0 32,0 0 0,0 0-64,0-17 0,0 17 32,0-16-32,0-17 0,0-1 0,0 18-32,0-17 64,0 16-32,0 1 0,0 16 0,0 0 0,0 0 0,0 0-64,0 0 32,0 0 0,0 0-192,0 0 64,0 16 160,-16 1 0,0-1 32,16 17-32,-16 1 0,16-18 0,-19 1 0,19-1 32,0 1-32,0-17 0,0 0 0,0 0 32,0 0 0,0 0 32,0 0 32,0 0-64,0 0-32,0-17-64,0-16 64,0 17 32,0-18-128,0 18 160,19-1-64,-19 1 0,0-1 0,0 17 0,0 0 0,0 0-64,0 0 64,0 0-32,0 0 0,0 0-32,0 0-96,0 0-160,0 0 191,0 17 129,0-1 0,-19 1 32,19-1-32,-16 1 0,16 0 32,-16-17-32,16 16 0,-16-16 0,16 0 0,0 0 0,0 0 0,0 0-32,0 0 64,0 0-64,0 0-96,0 0-192,0 0 320,0-16 0,16-1 0,0 0 0,0 1 32,-16-1-32,0 1 0,0 16 0,0 0-32,0 0 64,0 0-32,0 0 0,0 0 0,0 0-96,0 0 32,0 0-64,0 16 96,0 1 64,0-1-32,0 1 64,-16 0-96,16-1 64,0 1 32,-16-17-128,16 0 128,0 16-64,0-16 0,0 0 32,0 0-64,0 0 64,0 0-64,0 0 32,0-16 32,0-1 0,16 1-32,0-1 0,-16-16 32,19 16-64,-3 1 64,-16-1-32,16 1 0,-16-1 0,0 1-32,0-1 32,0 17 32,0 0-64,0 0 64,0 0-64,0 0-32,0 0 0,0 0 64,0 0-64,0 17 32,0-1 64,0 1-32,-16 16 32,0-17-32,-3 1 0,19 16 96,0-16-96,-16-17 0,16 16 0,-16 1 0,16-17 0,0 16 0,0-16 0,0 0 0,0 0-64,0 0 128,0 0-128,0 0 128,0-16-32,0-1-32,0 1 32,16-1-32,-16 0 0,16-16 32,3 17-64,-19-17 32,16 0 0,-16 16 32,0 1-64,0 16 64,0 0-32,0 0 32,0 0-32,0 0-32,0 0-32,0 0-64,0 0 0,0 0 0,0 16 128,0 1 0,0 16 32,-16-17-32,16 1 32,-19 16-32,19-17 0,-16 18 32,16-18-32,-16 1 0,16-1 32,-16 1-32,16-17 0,0 0-32,0 0 64,0 0-32,0 0 64,0 0 0,0 0 64,0 0-96,0 0-32,0 0 0,0-17 32,0 1-64,0-17 32,16 16 0,-16-16-32,16 0 32,-16 16 32,0 1-32,16-1-32,-16 17 32,0 0 0,0 0 32,0 0-64,0 0 32,0 0 0,0 0-32,0 0-96,0 0 64,0 0-64,0 17 96,0-1 64,0 1 0,-16 16-32,0-17 0,16 18 32,-16-18-32,16 1 0,0-17 0,0 16 0,0-16 0,0 0 0,0 0 32,0 0 0,0 0 160,0 0-32,0 0-64,0 0-64,0-16-64,0 16 32,0-33-32,0 16 32,16-16 32,-16 16-64,0 1 32,16 16 0,-16-17 0,0 17 32,0 0-64,0 0 0,0 0 32,0 0 0,0 0-32,0 0-64,0 0-64,0 0 0,0 17 192,0-1 0,0 17-32,-16-16 0,16 16 0,-16-16 32,16 16-32,0-17 0,0-16 0,0 17 0,0-17 0,0 0 0,0 0 0,0 0 0,0 0 0,0 0 32,0 0 0,0 0 0,0 0 64,0-17-96,0 1 0,16-17-32,0 16 32,-16-16 0,16 0 0,-16 0 0,0 16 0,19-16 0,-19 17 0,16-1 0,-16 1 0,16-1-64,-16 1 128,16-1-128,0 17 64,0 0-32,-16-16 0,19 16 0,-19 0-32,16 0 32,0 0 0,0 0 0,-16 0 0,16 0 32,0 0-64,3 16-1,-3-16 65,-16 17-32,16-1 0,-16-16 32,0 17 32,0-1-32,0 1 32,0-1-32,0-16 0,0 17 0,0-1 32,0-16-32,0 17 33,0-17-33,0 0 0,0 0 64,0 0 32,0 0 0,0 0 0,0 0-32,-16 16-32,0-16 32,16 0 0,-19 0-32,3 0-96,16 0 96,-32-16 0,32 16-32,-16 0 0,16 0-32,0-17 0,-16 17 32,16-16-32,0-1 32,0 1 0,0-1-32,0 1 32,0-1 0,0 1-32,0 16 32,0 0-32,0-17 32,16 17-64,-16 0 64,16-16-64,-16 16 64,16 0-32,-16 0 0,0 0-64,16 0 64,-16 0-64,16 0 31,3 0 1,-19 0-128,16 16 64,-16-16 160,16 17-64,-16-1 64,0 1-32,0-1 0,0-16 0,0 17 0,0-17 32,0 0 64,0 0-32,0 0-64,0 16 64,0-16-32,0 0 97,0 0-65,-16 0-32,0 0 32,16 0-64,-19 0 0,3-16 0,0 16 0,0-17-32,0 1 0,16-1 0,0 1 32,-16 16 0,16-17 0,0 17 0,0-16-64,0 16 31,0-17-31,0 17 64,0 0-32,0-16 0,16 16 0,0 0 0,-16-17 0,16 17 0,-16 0-64,0 0 64,0 0-32,16 0-32,-16 0 0,16 0-32,3 0 64,-3 17-32,0-17 0,0 16 63,0 1 66,-16-17-66,0 16 1,0-16 0,0 0 96,0 17-31,0-17 63,0 16-64,0-16-32,0 0 32,0 0-32,0 0 0,0 17 0,0-17 64,0 0 0,0 0 128,0 0-64,0 0-96,-16 0-32,0-17 0,0 17 0,0-16 0,16 16 0,-19 0 0,19 0-32,0 0 32,0 0 32,0 0-32,-16 0-32,16 0 32,0-17 0,0 17-32,0 0 32,0 0 0,0 0 0,0 0 0,0 0-64,0 0 64,0 0-64,0 0 64,0 0 0,0 0-32,0 0 96,0 0-64,0 0 0,0 0 0,0 0 32,0 0-64,-16 0 32,16 0-32,-16 0-128,16 0 96,0 0 32,0 0 32,0 0 0,0 0-32,0 0 64,0 0-32,-16 0 0,16 0 0,0 0 0,-16 0 0,16 0 0,0 0 0,0 0 0,0 0 0,0 0-96,0 0-33,0 0 129,0-16-32,0 16 0,0-17 32,0 17 0,16-16-32,-16 16 32,0-17-32,16 17 0,-16 0-32,0 0 0,16 0 0,-16-16 64,16 16-32,0 0 32,3 0 0,-19 0 0,0 0-32,0 0 0,16 0-64,-16 0 32,16 0 32,0 16 32,0-16-32,-16 17-32,0-17 64,16 0 0,-16 0 0,0 16-32,0-16 32,0 0 32,0 0 0,0 0 0,0 0 0,0 0 0,0 0-32,0 0 128,0 0-64,0 0 0,0 0 64,0 0-64,0 0-32,0 0 0,-16 0-64,0 0 0,0 0 0,16 0 64,-16 0-32,16 0-32,-16 0 32,16 0 0,-19-16-32,19 16-128,0 0 128,-16 0 0,16 0 32,0-17 0,0 17-32,-16 0 0,16 0 32,0 0 0,-16 0-32,16 0-32,0 0 32,0 0 32,-16 0 32,16 0-32,0 0 0,0 0 64,0 0-64,0 0 0,0 0-64,0 0 128,-16 0-128,16 0 32,0 0 32,0 0 0,0 0 32,0 0-32,0 0 96,0 0-96,0 0 32,0 0-32,0 0 0,0 0 0,0 0 0,0 0 0,0 0 0,0 0 0,0 0 32,0 0-32,0 0 0,0 0 0,0 0-32,0 0 32,0-16-32,16 16 64,0 0-64,-16 0 32,16-17 0,-16 17-32,16 0 64,0 0-32,-16 0 0,19 0 0,-19-16 0,0 16-128,16 0 32,-16 0 64,16 0 32,0 0-32,0 16 32,-16-16 32,16 0-32,-16 17-32,0-17-64,0 0 96,0 0 64,0 0-32,0 0-32,0 0 64,0 0 0,0 0 64,0 0-32,0 0-64,0 0-32,-16 0-32,0 0 32,0 0-32,0 0 0,0 0-64,16-17 32,-19 17 0,3 0 64,16 0-32,0 0 32,-16 0-64,16 0 64,-16 0-64,0 0 0,16 0 64,0 0 0,0 0-32,0 0 64,0 0-32,-16 0-32,16 0 32,0 0-65,0 0 98,0 0-66,-19 0 1,19 0 32,0 17 32,0-17-32,0 0-32,0 0 32,0 0-32,0 0 32,0 0-64,0 0 32,0 0 64,0 0-32,0 0 64,0 0-64,-16 0 0,16 0 32,0 0-64,0 0 32,0 0 0,0 0 0,0 0 0,0 0-96,0 0 64,0 0-64,0 0 32,0 0-32,16 0 192,-16 0-96,0 0-96,0-17 192,19 17-96,-3 0 0,0 0-96,0 0 96,-16 0 0,0 0 0,16 0 96,0 0-96,-16 0-96,19 0 96,-3 0 0,-16 0-32,16 0 0,0 0 64,-16 0-64,16 0 32,-16 0 0,16 17-32,-16-17 32,16 0 32,-16 0-32,0 16-32,19-16 32,-19 0 0,16 0 0,-16 0 0,0 0 0,0 0 0,0 0-32,0 17 64,16-17-32,-16 0 0,16 0 0,-16 16 0,0-16 0,0 0 0,16 0 32,-16 0-32,0 0-32,0 0 64,0 0-32,0 17 0,16-17 0,-16 0 0,0 0 0,19 16 32,-19-16-32,0 0 0,0 0 0,0 0 0,0 17 0,0-17 32,0 0-32,0 0 0,0 0 0,0 16 0,0-16-32,16 0 64,-16 17 64,0-17-96,0 0 0,16 0-96,-16 16 192,0-16-96,0 0 0,0 0 32,0 0-32,0 0 0,0 17 0,0-17 0,0 0 0,0 0 0,0 0 32,0 16 0,0-16 0,0 0-32,0 0 0,0 0 32,0 17-64,0-17 64,0 0-32,0 0 32,0 0 0,0 0 32,0 0-32,16 0-32,-16 0 65,0 0 63,0 0 0,0 0-64,0 0 0,0 0 32,0 0-32,0 0 0,0-17-32,0 17 0,0-16-32,0 16-32,0 0 64,0-17-32,0 17 32,0-16-32,0 16 32,0-17-32,0 17 64,0-16-64,-16 16 0,16-17 32,0 17 0,0 0 32,-16 0-32,0 0 0,16-16-32,-19 16 32,19 0-64,-16-17 64,16 17-32,-16 0 0,16 0 0,-16-16 33,0 16 31,0 0-32,16-17-64,-19 17 64,19 0 0,0-16-64,-16 16 32,16 0 0,-16 0 0,0 0 0,16 0 0,-16 0 32,16 0-64,0 0 32,0 0 32,0 0-64,-16 0 32,16 0 64,0 0 0,0 0-96,0 0 32,0 0 0,0 0 0,0 0-32,0 0 64,0 0 0,0 0-32,0 0 32,-16 0-32,16 0 0,-19 0 0,19 0-32,0 0 64,0 0-64,0 0 64,0 0 0,0 0-32,0 0 96,0 0-96,-16 16 0,16-16 0,0 0 32,0 0-32,0 0 0,-16 0-32,16 0-64,-16 17 192,16-17-96,-16 0 0,16 0 0,0 0 0,-16 0 0,16 0 0,0 16 0,0-16 0,-19 0 0,19 0 0,0 0-96,0 0 192,-16 17-192,16-17 96,0 0-32,0 0 32,0 0-32,0 0 32,-16 0 0,16 16 0,0-16 0,-16 0 0,16 17 0,0-17-32,0 16 32,0-16 0,0 0-32,0 0 0,0 0 0,0 0 32,0 0 64,0 0 64,0 0 32,0 0-128,0 0 64,0 0-96,0-16 0,0 16 32,0-17-64,16 17 64,-16-16-32,16-1 0,-16 17 0,0-16 32,16-1-32,-16 17 0,0-16 0,0 16 0,0 0 0,0 0 0,0-17-32,19 17 32,-19 0 0,0 0-32,16 0 64,-16-16-64,16 16 0,-16 0 64,0 0-32,16 0-32,-16 0 64,0 0-64,0 0 0,0 0 0,0 0-32,0 0-128,0 0 128,0 0 32,0 0 32,0 0 32,0 0 0,0 0 0,0 0 0,0 0 96,0 0-64,0 0-32,0 0 32,0 0-64,0 0 0,-16 0 0,16 0 32,-16 0-64,16 0-32,-16 0 32,-3 0-128,19 16 160,0-16-32,-16 0 64,16 17-32,0-17-32,-16 16 0,0 1 32,16-17 0,0 16 0,0 1 0,0-1-32,0 1 64,0-1-32,0 1 0,0-1 0,0 1-32,0-1 64,0 1-64,0-1 64,0 1-32,16-1 0,-16 1 0,0-1 0,16 1 0,-16 16 0,16-16 0,-16-1 0,19 1 0,-19-1 0,16 1 32,0-1-64,-16-16 32,0 17 0,16-17-32,-16 0 0,0 0 0,16 0 32,0 0 0,3 0 64,-3-17-64,0 1 32,0-1 32,0 1 32,-16-1 0,0-16 0,0 17 96,0-1 64,-16 0-95,0 1-97,-16-1 0,13 1 0,3 16 96,0 0 32,16 0-96,0 0-32,-16 0 96,16 0-224,-16 0 32,-19 0 0,19 16 32,0 1-32,0-1-32,16 1 64,0 0 0,0-1-64,0 1 32,0-1 32,0 1 0,16-1 0,0 1-32,0-17 64,3 16-32,-3 1 0,0-17 0,-16 0-96,0 0-288,0 0 159,0 0 97,0 0 160,16 0 32,0-17-32,-16 17 65,0-33-65,0 17 0,0-1 32,0 1-32,0-17-64,0 16 64,0 0 32,0 1-32,-16 16-32,0-17 0,0 17 0,16 0 0,-16 0 0,16 0-32,-19 0 64,3 0-96,16 0 32,-16 0 0,16 0 0,-16 17-32,0-1 64,16 1 0,-16 0 0,16-1 0,0 1-32,0-1 64,0 17-32,0-16-32,0-1 32,0-16 0,0 17-64,16-1 64,-16-16-65,0 0 65,16 0-96,-16 0-224,0 0 0,16 0 320,0 0 32,0 0 64,-16-16-32,19-17-32,-3 16 0,0-16 0,-16 0-32,0 0 32,0 16 0,0 1-32,0-1 0,0 17 64,0-16 0,0 16-64,0 0 32,0 0-64,0 0 64,0 0 32,0 0 64,0 0 129,-16 0-257,16 16 0,-16 1 0,-3-1-32,19 1 0,-16 16 64,16-16-32,0-1-32,0 1 32,0-1 32,0 1-64,0-1 32,0 1 0,0-1 32,0-16-64,16 17 64,-16-17-96,0 16 96,19-16-64,-19 0-32,0 0 31,0 0 1,0 0-64,16 0 160,0 0 0,-16-16 33,16-1-33,-16 1 0,0-17-64,0 16 64,0 1 0,0 16-64,0-17 128,0 17-160,0 0 64,0 0-128,0 17 64,0-1-288,0-16-545,-16 17-1506,0-1-1056</inkml:trace>
        </inkml:traceGroup>
      </inkml:traceGroup>
    </inkml:traceGroup>
    <inkml:traceGroup>
      <inkml:annotationXML>
        <emma:emma xmlns:emma="http://www.w3.org/2003/04/emma" version="1.0">
          <emma:interpretation id="{87C6AA9B-07C0-4B1B-9D01-C07407383D81}" emma:medium="tactile" emma:mode="ink">
            <msink:context xmlns:msink="http://schemas.microsoft.com/ink/2010/main" type="paragraph" rotatedBoundingBox="8728,11192 9357,11192 9357,11909 8728,1190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5860557-46ED-4A55-A9F6-053DCE43B1D6}" emma:medium="tactile" emma:mode="ink">
              <msink:context xmlns:msink="http://schemas.microsoft.com/ink/2010/main" type="inkBullet" rotatedBoundingBox="9451,11312 9254,11995 8672,11827 8869,11144"/>
            </emma:interpretation>
            <emma:one-of disjunction-type="recognition" id="oneOf2">
              <emma:interpretation id="interp10" emma:lang="en-US" emma:confidence="0">
                <emma:literal>io.bo@otgpoEad.do</emma:literal>
              </emma:interpretation>
              <emma:interpretation id="interp11" emma:lang="en-US" emma:confidence="0">
                <emma:literal>iobo@otgpoEad.ca</emma:literal>
              </emma:interpretation>
              <emma:interpretation id="interp12" emma:lang="en-US" emma:confidence="0">
                <emma:literal>iobo@otgpoEad.co</emma:literal>
              </emma:interpretation>
              <emma:interpretation id="interp13" emma:lang="en-US" emma:confidence="0">
                <emma:literal>io.bo@ootgpoEad.ca</emma:literal>
              </emma:interpretation>
              <emma:interpretation id="interp14" emma:lang="en-US" emma:confidence="0">
                <emma:literal>io.bo@ootgpoEad.co</emma:literal>
              </emma:interpretation>
            </emma:one-of>
          </emma:emma>
        </inkml:annotationXML>
        <inkml:trace contextRef="#ctx0" brushRef="#br0" timeOffset="138595.9273">-395-1 928,'-18'0'641,"18"-18"-193,0 18-95,0-18 159,0 18 289,0 0 32,0-18-225,0 18-31,0-18-161,0 0 1,0 18-1,0 0-32,18-18 1,-18 18-225,0 0-160,0 0 0,0 0 64,0 0 32,17 0 32,-17 18-32,21 0 32,-21 0-63,17 0-33,-17 0 0,0 0 64,0-1-32,0 1 96,0 0 192,0 0-160,-17-18 33,-4 18-65,21-18 96,0 0 96,-17 0 33,17 0-33,-18 0-96,1 0-160,0-18-96,17 18-64,0-18 160,-18 0 0,18 18-63,0-18-33,0 18-33,0-17 1,18 17 64,-18 0-32,17-18-32,-17 18-64,17 0 32,1 0 64,-1 18-32,-17-1 64,21-17-32,-4 18 0,-17 0-32,17 0-32,-17 0-64,0 0 128,0-18 0,0 18 0,0 0 0,0-18 32,0 18-32,0-18 32,-17 18-32,17-18 64,0 0-64,0 0 64,0 0-32,0 0 32,0 0-160,-17 0-96,17-18 160,0 0 32,0 18-32,0-18 32,0 0 0,0 18-32,0-18-32,17 18 64,-17 0 0,0 0-32,0 0-32,17 0 32,-17 0 32,18 0 0,-1 0 32,-17 18 0,18 0 0,-18 0-32,0 18 32,0-18 32,0 0-32,0-1-32,0 1 32,0 0-64,0 0 64,-18-18 0,18 0 0,0 0 64,-17 0-32,17 0-64,0 0 0,-18 0-32,1 0-96,17-18 160,-17 0-160,17 0 128,0 1-32,0-1-32,0 0 64,0 0 64,0 0-128,17 18 128,-17-18-128,0 18 64,17 0-32,-17 0 0,0 0-32,0 0 32,18 0 64,-1 0 0,-17 18 0,18-18 0,-18 36 64,0-18-64,17 0 32,-17-1-32,0 19 64,0-18-64,0 0 0,-17 0 64,17-18 65,-18 18-97,1-18-64,17 0 64,0 0 64,-18 0-32,1 0-96,0 0 0,-4-18-64,4 0 64,17 18-32,-18-18 32,18 0 32,0 0 0,0 18-64,0-18 64,0 1-32,18-1 0,-18 18-32,17-18 32,4 0 0,-21 18 0,17 0-32,-17 0 0,17 0 64,-17 0 64,18 18 32,-1 0-64,1 17 0,-18-17 0,17 0-32,-17 0-32,0-18 0,0 18 64,20-18-32,-20 18 32,0 0 32,0-18-32,0 0-31,0 18-1,0-18 32,-20 0 32,3 0-64,-1 0-32,1 0-32,-1-18 0,1 18-32,0-18 0,17 0 32,0 18 32,0-18-33,0 18 1,0-18-32,0 18 64,0-18 0,0 0 0,0 18 0,17-17 0,-17 17 0,0 0-64,0 0 32,0-18 0,0 18 0,0 0-32,17 0 64,-17 18 0,18-18 32,-18 17 0,0 1 0,0 18 0,0-18-32,0 0 32,-18 0-32,18 0 64,-17-18-64,17 18 0,0-18 32,0 0 32,0 0-31,-17 0 31,17 0-128,-21 0-1,4-18 1,17 0 64,0-18-64,-18 18 32,18-18 32,0 18-32,0 1 32,0-1 0,0 18 32,0 0-32,0 0 0,0-18 0,0 18-32,0 0 0,0 0-64,0 0 0,0 0 96,18 0 0,-1 0 0,4 18-32,13-18 64,-16 18-32,-18-18-32,17 17 64,-17 1 0,0 18 32,0-18-64,0 0 32,0 0-32,0 0 32,0 0-32,0 0 32,0-18 0,0 0 0,0 0 64,-17 0 65,17 0-97,-18 0 0,-16 0-32,13 0-64,4-18 32,-1 18-64,1-18 0,17 0 64,0-18-32,-17 18-1,17 18 66,0-18-98,0 0 33,0 0 32,0 18-32,0-17-64,17 17 64,-17 0 32,0 0-64,17 0 32,-17 0 32,18 0 0,-1 0 32,4 0 32,-4 0 0,0 17 32,1 1 1,-18 18-65,17-18 32,-17 0 32,0 0 0,0 0 64,0 0-32,-17-18 160,-1 18 1,18-18-65,-17 0-128,0 0 32,-4 0-64,4 0-32,-18 0-32,18 0 0,-1 0-64,-2-18 0,2 0 32,18 0-64,0 0 32,0 0 64,0 0-32,0 0 32,18 0-32,-18 0 64,20 18 0,-20-17 0,18 17-64,-18 0 0,17 0 32,0 0 32,1 0 32,-1 17 64,4 1-64,-4 0 0,0 0 0,-17 0-32,0 0 96,0 18-96,0-18 32,0 0-32,0 0 33,-17-18-1,0 18-32,-4-18 0,21 18 64,-17-18-32,-18 0 32,18 0-96,-1-18-128,-2 0 64,2 0 32,18 18 32,0-18-32,0 0-32,0 0 0,0 0 64,0 0-33,18 0 33,2 0-32,-2 0 32,-18 0-32,17 18 32,-17 0 0,17 0 0,-17 0-64,0 0 32,18 0 64,-1 0 32,4 18 0,-21 18-31,17-18 31,-17 0-32,0 0 0,0 0-32,0 18 64,0-18-32,0-18 0,0 18 0,-17 0-32,-4-18 128,21 0-96,-17 0 0,-1 0-32,1 0 0,0 0-32,-1 0-32,-2 0-32,2-18 32,1 18 0,17-18 32,0 0-32,0 0-33,0 0 65,0 0 0,0 0 0,17 0 64,1 0-64,2 0 0,-2 0 64,-1 18-32,0 0 0,-17-18 0,18 18 32,-1 0 65,4 18-1,-4 0-32,0 0 32,-17 0-64,18 0 96,-18 18-96,0-18-32,0 0 96,0 18-96,-18-18 32,1-1 0,17 1 32,-17-18-64,-4 0 64,21 0-32,-35 0-32,18 0-32,0 0-32,-21 0 0,20-18 32,1 1-32,0-1-32,-1-18-32,18 18 128,0-18-32,0 18 0,18 0 0,-1 0 32,0 0-32,1 0 32,2 0 0,-2 1-32,-1 17 32,0 0 0,-17 0-32,18 0 0,-1 0 128,4 0-32,-4 17 128,0 19-160,-17-18 32,18 18-32,-18-18 0,0 18 32,0-18 32,0 18-64,-18-18 0,1-1 0,17-17 0,-17 18-32,-4-18 64,4 0-32,-1 0-32,-16 0 0,16-18-32,-20 1 0,21-1 32,0-18-64,17 18 32,0 0 0,0 0-64,0 0 64,0 0 0,17 0 32,0 0 0,1 0-32,2 0 32,15 18 0,-18 0 32,1-17-64,-1 17 96,21 0 32,-21 17 0,1 1-32,-1 0 0,-17 0-32,0 0 33,0 0-65,0 0-65,0 0-639,0-18-417,-17 0-1634,17 0-4420</inkml:trace>
        <inkml:trace contextRef="#ctx0" brushRef="#br0" timeOffset="-3221.1841">-323-19 1441,'0'0'1826,"0"0"224,0 0-129,0 0-479,0 0-353,0 0-353,0 0 65,0 0 32,0 0 128,0 0 32,0 0-64,0 0-32,0 0-257,0 0-384,0 0-95,0 0 63,0 0 32,0-18 64,-17 18-127,17-18 31,0 18-64,-17 0-64,-4-18-32,21 18 32,-17-18 128,17 18-96,-18 0 33,18 0 127,0-18-64,-17 18-32,17 0-32,0 0 1,-17 0-1,17 0-32,0 0-32,-18 0 96,18 0-64,0 0-96,-20 0 32,20 0 0,-18 18-32,18-18-32,0 18 32,-17-18-64,17 18 64,-17-18-32,17 18 32,-18 0-32,18 0 33,0-18-1,-17 17 32,17 1-64,0 0 0,-21-18 0,21 18 0,0 0 64,0 0-32,-17 0 0,17 0 0,0 0 0,0-18-32,0 18 32,-18 0 32,18 0-32,0-18 0,0 17-32,0 1 64,-17 0-64,17-18 64,0 18-64,0 0 64,0-18-32,0 18-32,0-18 32,0 0-64,0 18 64,0-18-32,0 18 32,0 0 32,0-18-64,0 18 257,0 0-225,0-18 32,0 18-64,0-18 0,0 18 0,0-18 0,0 0 0,0 0 32,17 17-32,-17-17 0,0 18 0,0-18 0,18 18 32,-18-18 0,0 18 128,17-18-192,-17 0 64,0 18-64,0-18 64,0 0-32,0 0-64,21 18 64,-21-18 32,17 0-32,-17 0 0,18 0 32,-18 0-64,0 18 64,0-18-64,0 0 64,17 0-32,-17 0 0,0 18 0,17-18 0,-17 0 32,18 0-64,-18 0 32,0 0 0,0 0 32,0 0-32,0 0 32,20 0-32,-20 0 0,18 0 0,-18 0 0,0 0 0,17 18 64,-17-18-64,0 0-64,0 0 128,17 0-64,-17 0 0,0 0 0,0 0 32,0 0-32,0 0 0,18 0 32,-18 0-32,0 0 32,17 0-32,-17 0 0,0 0-32,0 0 64,0 0-32,0 0 32,0 0-32,21 0-32,-21 0 64,17 0 0,-17 0-32,0 0 0,0 0-32,0 0 96,17 0-64,-17 0 0,0 0 64,0 0-96,18 0 64,-1 0 0,-17 0-32,0 0 0,0 0 0,18 0 0,-18 0 32,0 0-32,17-18 32,-17 18-32,20 0 32,-2-18 32,-18 18-32,17-18 0,-17 0-32,18 18 32,-18 0-32,17-18 65,-17 18-1,18-18-64,-18 18 32,0 0 64,0-18-64,20 18 0,-20-18 32,17 18-64,-17-17 32,0 17 0,0-18 64,0 18-160,18-18 128,-18 18-32,0-18-32,0 18 0,17-18 32,-17 18-32,0-18 32,0 18 0,0 0-32,0-18 64,0 18 0,0 0-32,0-18 64,0 18-64,0-18 0,0 18 0,0-18-32,0 18 0,0 0 0,0-18 97,0 18-97,0-18 0,0 18 64,0 0-32,0-18 0,0 18 0,0-17-32,0 17 32,0-18 32,0 18 32,0-18 0,-17 18-96,17 0 64,0-18-32,0 18 32,-18-18 0,18 18 0,0 0-64,0-18 64,0 18 0,0-18-64,0 18 128,0 0 1,0-18-97,-17 18 0,17 0 0,0-18 32,0 18-64,0 0 32,-20 0 0,20-18 32,0 18 0,0 0-64,0 0 32,-18-18 0,18 18-32,0 0 32,-17-18 0,17 18 32,0 0 0,0 0-32,0 0-32,-18 0 32,18 0 64,0 0-64,0 0 32,0 0-32,0 0 0,0-17 33,-17 17-33,17 0-32,0 0 32,0 0-32,0 0 32,0 0 0,0 0-32,0-18 32,-18 18-32,18 0 32,0 0-64,0 0 64,0 0-32,0 0 0,0 0 0,-20 0 0,20-18 0,0 18 0,0 0 0,-17 0 32,17 0-32,0 0 32,0 0 0,0 0-32,0 0 0,0 0 0,-18 0 0,18 0 32,0 0-32,0 0 0,0 0 0,0 0 0,-17 0 32,17 0-64,0 0 64,0 0 0,0 0-32,0-18 0,0 18 32,0 0-32,0 0 32,0 0 32,0 0-32,0 0 64,0 0-96,0 0 32,-18 0 0,18 0-32,0 0 32,0 0-32,0 0 0,0 0 0,-17 0 0,17 0 0,0 0 0,0 0-32,0 0 64,-17 0-32,17 0 0,0 0 0,0 0 0,0 0 32,0 0-32,0 0 0,0 0 0,0 0-32,-21 0 32,21 0 0,0 0-32,0 0 32,0 0 0,0 0-32,0 0 32,0 0-160,0 0-64,0 0-161,0 0-223,0 0-417,0 0-320,0 0-930,0 0-1696,0 0-2179,0 0-4835</inkml:trace>
        <inkml:trace contextRef="#ctx0" brushRef="#br0" timeOffset="181112.3589">-340 321 416,'0'-18'128,"0"18"1089,0 0 417,0 0-513,0-18 192,0 18 96,0 0-320,0 0-64,0 0 160,0 0-160,0 0-256,0 0-224,0 0-417,-17 0 128,17 0 160,-21 0-384,21 18 1,0-18-1,-17 18-64,17 0 32,0-18 32,0 18-64,0-18 32,0 18 0,0 0 0,0-18-33,0 18 66,17-18-33,-17 18-65,21-18-31,-21 0 96,17 0 64,0 0-32,1 0 129,-1-18 159,-17 0-64,0 0-96,0 0 32,0 0 1,0 0-161,-17 0 32,-1 0 64,1 0-96,17 18-32,-17-18 96,17 18 160,-21 0-96,21 0-128,-17 0-64,17 0 32,-18 18 0,18 0-32,0-18 64,-17 18-64,17 0 0,0 0 0,0 0 64,0 0-64,0 0 32,0 0 0,17 0-32,1-18-32,-1 18-256,-17-18 128,21 0 224,-4 0-32,-17-18 32,17 0 64,-17 0-64,0 0 0,0-18 64,0 18-32,0 0 0,0 0 0,-17 18-32,17-18-32,-17 18 32,17-18-32,-21 18 64,21 0-32,0 0 0,0 0 0,0 0-64,0 0 0,0 0 32,0 18-64,0-18 96,0 18-32,0 0-32,0 0 32,0 0-32,21 0 0,-4 0-128,0-18 0,-17 0-32,18 0 160,-18 0 32,0 0 0,0 0 32,17 0 96,-17-18-96,0 0 0,0 0 0,0-18 32,0 18-64,0 0 64,-17 0-32,17 1 64,-18 17-32,18 0 32,0 0 0,0 0-64,0 0 1,0 0-66,0 0-31,0 0-32,0 0-96,0 0 160,0 17 64,0 1-32,0 18 0,0-18 0,0 0 0,0 0-32,18 0 0,-1-18-32,-17 0-192,0 18 32,18-18 31,-18 0 193,0 0 32,0 0 65,0-18 31,0 18-64,0-18 32,0 0 32,-18-18-96,18 18 0,-17 0 0,17 0 0,-18 18 32,18-17 0,0 17 32,-17 0-32,17 0-32,0 0-32,0 0 0,0 0 32,0 0-32,0 0 0,0 0 0,0 0 0,0 0-32,0 0 0,0 0 32,0 0-32,0 0-32,0 0-128,0 0 128,0 0 64,0 0 32,0 0-32,0 17 0,0 1 32,0-18-64,0 0 32,0 0 64,17 0-32,-17 0 96,0 0-32,0 0-32,0 0 64,0 0-31,0-18-97,-17 1 0,0-1 0,-4 0 32,4 0-64,17 0 64,-18 0-64,18 18 64,-17-18-32,17 18 0,0 0 32,0 0-64,0 0 32,0 0 0,0 0 0,0 0 0,0 0 0,0 0 0,0 0 0,0 0-32,0 0-65,0 0 1,0 0-32,0 0 64,0 0 64,0 18 32,17 0-64,1 0 32,-18-18 32,17 18-32,-17-18 0,21 0 32,-21 0-32,0 0 96,0 0-32,0 0 97,0 0-33,0 0 0,0-18-96,0 0-32,-21 0 0,4-18 0,-1 18 0,18 0 64,-17 0-64,17 18 64,0-18-64,0 18 0,0 0 0,0 0 0,0 0 0,0 0 32,0 0-64,0 0 32,0 0 32,0 0-64,0 0 0,0 0-96,0 0 32,-17 0 0,17 18 128,0 0 32,0 0-64,0-18-32,0 18 32,0-18 0,0 18 0,0-18 0,0 0 32,0 0-32,0 0 32,17 0 32,-17 0 160,0 0-64,0 0 128,0-18-159,0 18-65,0-36-96,-17 18 32,17 0 0,-18 1 0,18-1 32,-20 18-32,20-18 32,0 18-32,-18-18 0,18 18 0,0 0 0,0 0 64,0 0-64,0 0 0,0 0-64,0 0-32,0 0-161,0 0 97,0 0 160,0 18 0,18 0 32,2 0-32,-2-1 0,-18 1 0,17 0 32,0 0-32,-17-18 0,0 18 0,18-18 0,-18 0 0,0 0 64,0 0-32,0 0 0,0 0 64,0 0 33,0 0-97,0 0 32,0 0 32,0 0 0,0-18-64,0 0-32,-18 0 0,18 0 32,-17 1 32,17 17-32,0-18-32,0 18 32,-17 0-32,17 0 0,0 0 0,0 0 0,0 0 0,0 0 0,0 0 0,0-18 0,0 18-32,0 0 64,0 0-64,0 0 0,0 0-128,0 0-64,0 18 192,17 0 32,0-1 32,1 1 0,-1 0-32,-17 0 0,21 0 0,-4-18 32,-17 18-64,0-18 32,0 0 0,0 0 0,0 0-161,0 0 33,0 0 0,0 0 32,0 0 32,0 0 0,0 0 0,17 0 64,-17 0 0,0-18-256,0 18-193,0-18-512,0 18-512,0 0-993,0 0-2435</inkml:trace>
        <inkml:trace contextRef="#ctx0" brushRef="#br0" timeOffset="194724.1376">-447 267 1089,'0'0'128,"0"-18"1409,0 18-384,0 0-96,0-18 128,0 18-512,0-17-257,17 17 65,-17 0-225,17 0 0,-17 0-96,0 0 33,0 0-97,0 0 32,0 0-32,0 0 96,0 0 96,0 0-31,0 0-161,0 0-64,0 0 192,0 0 224,0 0-191,0 17-1,0 1-224,0 0 64,0 0-96,0 0 0,0-18 32,0 18-32,0-18 0,0 18-32,0-18-32,0 0-32,0 0 64,18 0 64,-1 0 32,-17-18 64,21 18-32,-21-18 64,0 0 161,0 0-65,0 0-160,0 0-64,0 18 32,0-17 0,-21 17 32,21 0 0,0 0 96,-17 0 1,17 0-257,0 0-1,-18 17 98,18 1-33,-17 0-33,17 18 66,0-18-33,0 0-33,0 0 33,0 0 0,17-18-32,-17 18-32,18-18-32,-18 0 96,0 0 32,17 0 32,-17 0 0,21 0 1,-21-18-1,17 18 192,-17-18 128,0 0-31,0-18-257,0 18 0,0 0-64,-17 0 0,-4 0 32,4 18 0,17 0 128,-18 0 96,18 0 65,0 0-385,-17 18 0,0 0 0,-1 18 64,18 0-32,0 0 32,0-18-64,0 0 32,0 18-32,35-36-32,-18 17 31,1-17-31,-1 0 96,-17 0 0,21 0-32,-21 0 129,17-17-1,0-1-64,-17 0 160,0-18-96,0 18-32,0-18-64,-17 18 0,0-18 0,-4 18 0,4 0 0,-1 18 0,18-17 0,-17 17 32,17 0-31,0 0 127,-17 0-128,17 17-32,-18 1-32,-2 18 0,20-18 32,0 18 32,0 0-32,20-18-32,-2 0 32,-1-18-64,-17 0 0,17 0 31,1 0 33,-18 0 97,17 0-33,-17-18 0,21 0-32,-21-18 96,0 18 0,0-18-96,0 18-32,0-18 32,-21 19-32,4-1 32,-1 0 32,18 18-32,-17 0 32,17 0-96,-17 0 32,17 0-160,-18 0 32,-2 0-32,2 36 96,18-19 32,-17 19 0,17 0 32,0 0-32,0 0 64,17-18-96,1 18 96,2-36-128,-2 18 160,-1-18-64,0 0 32,-17 0 0,18-18 64,-1 0 0,4 0 0,-21 0-32,0-18 32,0 18 32,0-18-128,0 0 32,0 18-32,-21 1 96,4-1-32,-1 18 64,18 0 1,0 0-65,0 0-96,-17 0 128,0 0-256,-1 18 31,-2-1 97,2 19 0,18 0 32,0 0 0,0-18-32,0 18 32,0-18-32,18 18-64,20-36 64,-21 17-32,0-17 96,1 0-32,-1 0 0,-17-17 64,21 17 0,-4-36 0,-17 18-32,17 0 0,-17-18 0,0 18 0,0 0 33,0-18-33,-17 18 0,0 0 0,17 18-32,-21-17 96,21 17-32,-17 0-128,17 0 96,-18 17-160,1 1 160,0 18-64,17 0 32,0 0 0,0 0 0,0-18-32,17 0 32,0 0-32,18-1 0,-14-17 32,-4 0 0,-17 0 0,17 0 32,1 0 0,17-17 0,-35-1 64,17-18-64,-17 18 0,0-18 32,0 0-32,0 18 0,0 0 0,0 0 128,0 18 224,0 0 1,0 0-321,0 0-32,0 0-64,0 0 32,0 0 0,0 18 0,-17 0 0,17 0 0,0 0 0,0 0-32,0 0 32,0-18-64,0 0 0,0 0-353,0 0-31,17 0 448,-17 0 32,20-18 32,-2 0-64,-18 0 32,0 18 32,0-18 32,0 18-96,0-18 64,0 18-32,0 0 32,0 0-32,0 0-64,0 0 64,0 18-32,0 0 0,-18 18 0,-2-18 32,20 18-32,0 0 0,0-18 32,0-1-64,0 1 0,0 0-64,0-18-96,0 0-64,0 0-257,0 0 353,0 0 192,20-18 64,-2 0-64,-1 1 0,1-19 129,-18 18-33,0-18 0,0 18-96,0 0 0,0 0 32,-18 18-64,1-18 32,17 18-32,0 0 64,0 0-32,0 0-32,-18 0-32,18 0 64,0 0 0,-20 18-64,20 0 0,0 0 32,-17 0 0,17 0 0,0 0 0,0 0 0,0-18-64,0 18-32,0-18-192,0 0 63,0 0 257,17 0 64,-17-18 65,0 0-33,0 0-64,20 0-32,-20 0 0,0-18 32,0 0-64,0 18 32,-20 0-32,20 1 64,-17-1 0,17 18-32,0 0 64,0 0-64,0 0-32,0 0-64,0 0 64,0 0-96,0 18 128,0 17 32,0-17-64,0 18 0,0-18 0,17 18 32,-17-18-32,20-18 0,-20 18-32,18-18-32,-18 0 64,0 0 0,0 0 64,0 0-64,0-18 96,17 0-64,-17 0 0,18-18-32,-18 18 32,0 0-32,0-18 64,0 19-32,0-1-32,-18 0 32,18 18 1,0 0 31,0 0-32,0 0-32,0 0-64,0 18 64,0 0 32,0 17 0,0-17-64,0 0 64,0 0-32,0 0 0,0 0-32,0-18 64,0 0-32,0 0-32,0 18 64,0-18-64,0 0 64,0 0-32,0 0 0,0 0 64,0-18 0,0 0-64,18 0 64,-18 0 0,0 0-32,0 0 0,0 0-32,-18 1 32,18 17 0,0 0 32,0 0-64,0 0-32,0 0-64,0 0 96,0 0-32,0 0 32,0 0 0,0 0 0,-17 0-32,17 0 32,0 0-32,0 0 0,0 0 0,0 0 32,0 0 0,0 0 0,0 0 32,0 0 0,0 0 0,0 0 32,0 0 32,0 0 0,0-18-64,0 18-32,-18 0-32,-2-18 64,20 18-32,-17-18 0,17 18 0,0 0 0,-18 0-32,18 0 64,0 0-32,0 0 0,0-18 0,0 18 0,0 0-64,0 0 0,0 0-32,0 0-96,0 0 32,0 18 128,0-18 64,18 18-32,-18 0 0,17-18 0,-17 18 0,20-1 0,-20-17 0,18 18 32,-18-18-32,0 0-32,0 0 64,0 0-32,0 0 96,0 0-64,0 0 128,0 0 0,0 0-96,0 0-32,0-18-32,-18 1 0,18-19 0,-20 18 0,3 0 0,-1 0 0,18 18 0,0-18-32,-17 18 64,17 0-32,0 0 0,0 0-32,0 0 32,0 0-96,0 0-32,0 0 0,0 0-128,0 0 159,0 0 129,0 18-64,0 0 32,17-18 32,-17 0-32,18 18 0,-18-18 32,0 18-64,17-18 32,-17 18 32,0-18-32,0 0 0,0 0 0,0 0-32,0 0 32,20 0 0,-20 0 32,0 0 65,0 0 159,0 0-128,0-18-128,-20 0 32,20 0-64,-17 0 32,17 18 32,0-18-32,0 18 32,-18 0-32,18 0-32,0 0 32,0 0-32,0 0 0,0 0-32,0 0-32,0 0-128,0 0 159,18 18 98,-1 0-66,-17 0 66,20-18-33,-2 18 0,-1 0 32,1-18-32,-18 0 0,0 18 0,0-18 64,0 0 64,0 0-64,0 0 64,0 0-96,0-18-32,0 0 32,0 0-32,-18 0 0,1 0 0,17 0-32,-18 0 64,18 18 0,0-18-32,-20 18 32,20 0-32,0 0 0,0 0 0,0 0 0,0 0-32,0 0 32,0 0-64,0 0 0,0 0-96,0 0-64,0 0 31,0 0 193,0 18-32,20 0 64,-20-18-32,18 18 0,-18-18 0,0 0 0,0 0 0,0 0 32,0 0 32,0 0 33,0 0 95,0 0 160,0 0-256,0 0 64,0 0-64,0 0-64,0 0-32,-18-18-32,-2 0 96,3 0-96,17 18 32,-18-18 0,18 18 32,0 0-64,-17 0 64,17 0-64,0 0 64,0-18-96,0 18 96,0 0-32,0 0 0,0 0 0,0 0-32,0 0 32,0 0-32,0 0 0,0 0-160,0 0-64,0 0 224,0 18 32,17-18 32,1 18-64,-1 0 32,3-18 32,-20 18-32,18-18 0,-18 0 0,0 0 0,0 0 0,0 0 0,0 0 32,0 0 0,0 0-32,17 0 32,-17 0 0,0 0 0,0 0 64,0 0 96,0 0-96,0 0-64,-17-18 0,-1 18-32,-2-18 32,3 0-32,-1 18-32,18-18 64,-17 18-32,17 0-32,0 0 32,0 0 0,0 0 32,0 0-64,0 0 32,0 0 32,0 0-96,0 0 64,0 0-96,0 0 0,0 0-160,0 0 160,0 0 128,35 0-32,-35 18 0,17-18-32,21 18 96,-21 0-96,1-18 32,-1 18 32,1-18-64,-18 18 64,20 0-32,-20-18 32,0 0-64,17 0 64,-17 18-32,0-18 32,0 0-32,0 0 32,0 0 32,0 0 160,0 0-160,0 0 225,0 0-161,0 0-32,0 0-96,0 0 32,-17-18-64,-3 18 32,20 0 0,-18-18 0,1 0 32,17 18-128,-18-18 96,18 18 0,0-18 0,0 18-32,0 0 64,-17 0-64,17 0 32,0 0-32,0 0 64,0 0-128,0 0-32,0 0-97,0 0 65,0 0 192,17 18-64,1 0 64,-18 0 0,17 0-32,1 0 32,-18 0-32,20 0 32,-20 0-32,0-1 0,0 1 32,0 0-32,0 0 32,-20-18 0,20 18-32,0-18 0,-18 18 32,18-18 0,-17 18 1,17-18-33,0 0 0,-18 18 32,18-18-32,0 0 0,0 0 0,0 0 0,0 0-32,0 0 32,0 0-65,0 0-31,0 0 64,0 0 0,0 0 32,0-18-32,0 18 64,0-18-64,18 18 32,-18 0-32,0 0 64,0 0-32,0 0-32,0 0 32,0 0 32,0 0-32,0 0-32,0 0 32,0 0-160,0 0-96,0 0 128,0 18 160,0 0-32,0-18 0,-18 18 0,18 0 32,-17-18-64,17 0 64,0 0-64,0 0 32,0 0 0,0 0-96,0 0-97,0 0 65,0 0 96,0 0-64,0 0 128,17 0-32,1 0 0,-1-18 0,1 0 0,2 18 32,-20-18 0,0 18 32,0 0 0,0 0 1,0 0-65,0 0 0,0 0 160,0 0-64,0 18-128,-20 0 64,2 0-32,1-18 0,-1 18 0,18-18 32,0 0-32,0 18-32,0-18 0,0 0 32,0 0-64,0 0-32,0 0 96,0 0-32,0 0-65,0 0-63,0 0 192,0 0-32,18 0 0,-1-18 0,1 18 32,2-18-32,-20 0 64,17 18-32,-17-18-64,0 18 64,0-18 0,0 18 1,0 0-1,0 0 0,0 0-32,0 0 32,0 0 128,0 18-160,-17-18 0,-3 18 0,2 0 0,1 0-32,-1-18 64,1 18-64,17-18 32,0 18-64,0-18 64,0 0 0,0 0-96,0 0 32,0 0-1,0 0-31,0 0-32,0 0 0,0 0 96,0 0 64,35-18-32,-35 18 64,17-18-64,1 18 0,-18 0 0,0 0 32,0 0-32,0 0 32,0 0-32,0 0-64,0 0 128,0 0-64,0 0 32,-18 18 0,1-18-32,-1 18 32,1-1 0,-1-17-32,18 18 0,-20-18 0,20 18 0,0-18 0,0 0-64,0 0 64,0 0-96,0 0 96,0 0 0,0 0 0,0 0 0,0 0 0,0-18 0,0 18-32,0 0 64,0-18-32,20 18 0,-20 0-32,0 0 32,0 0 0,0 0 32,0 0-32,0 0 0,0 0-32,0 0 64,0 0 0,0 0-64,0 18 64,-20-18-32,3 0 32,17 18 0,-18-18-32,1 0 64,17 0 0,0 0-32,0 0 0,0 0 1,0 0-33,0 0 32,0 0-32,0 0 0,-18 0 0,18 0 0,0 0 0,-17 0 0,17 0 0,0 0 0,0 0 0,0 0-32,0 0-33,0 0 1,0 0-64,0 0-64,0 0 128,17 0 64,1 0-32,-18 0 32,17 0 0,1 0 0,-1 0 0,-17 0-32,0 0 0,0 0 0,0 0 0,0 0-32,0 0 64,0 0-96,0 0 32,0 0 64,0 0 0,0 0 64,0 0-32,0 0 64,0 0-96,-17 0 0,-1 0-32,18 18 64,-17-18-32,17 0 32,0 0-32,0 0 32,0 0 0,0 0-32,0 0 0,0 0 0,0 0 32,0 0-32,0 0 0,0 0-32,0 0-32,0 0-96,0 0-32,0 0 224,17 0-32,18 0 0,-35 0 0,20-18 0,-2 18 32,-18 0-64,0 0 32,0 0 32,0 0 0,0 0 64,0 0 0,0 0 96,0 0 64,0 0-64,0 0-160,0 0-32,-18 18 0,-2-18 0,3 18 0,-1-18 0,1 18 0,17-18-32,-18 0 32,18 0 0,0 0 0,0 0 0,0 0-32,0 0 0,0 0 0,0 0-96,0 0 32,0 0-64,0 0 160,0 0-32,18 0-96,-18 18-64,17-18 96,-17 0 96,18 0 0,-18 0 0,17 0 0,-17 0 0,0 0 0,20 0 0,-20 0 0,0 0 0,0 0 32,0 0 0,0 0 0,0 0 96,0 0-96,0 0 64,0 0-64,0 0-32,0 0-32,0 0 96,0 0-32,0 0-64,0 0 64,0 0 0,0 0-32,-20 0 64,20 0-64,0 0 32,0 0-64,0 0 64,0 0-32,0 0 0,0 0 0,0 0 0,0 0 0,0 0 0,0 0 96,0 0-32,-17 0-32,17 0 32,0 0-64,-18 0-32,18 0 64,-17 0-32,17-18 0,0 18-32,0 0 32,-18 0 32,18 0-64,0 0 32,0 0 0,0 0 0,0-18-32,0 18 64,0-18-64,-17 18 32,17-18 32,0 18-32,-17 0-32,17-18 32,0 18 0,0-18 0,0 1 0,0-1-32,-21 0 32,21 0 0,0-18 0,0 18-32,0 0 32,0 0 0,0 0-32,0 18 32,0-18 32,0 18-64,0 0-32,0-18 64,0 18-64,21 0 32,-21-18 0,17 18 32,-17 0-64,0 0-32,17 0 96,-17 0-64,18 0-64,-1 0 128,-17 18 0,18 0 0,-1 0 0,3-18 0,-20 18 64,0 0-64,18 0 32,-18 0 32,0 0-32,0-18 0,0 18 0,-18 0 0,18 0 0,-20-18 0,20 0-32,0 0 64,0 0 0,0 18 64,-17-18-64,-1 0-32,1 0 0,-1 0-32,1 0 32,0-18-32,-4 0 0,4 0-32,17 0 0,-18 0 0,18-18 0,0 18 32,0-18-32,0 18 0,0 0 32,18 18-32,-1-17-32,-17 17 128,21 0-192,-4 0 32,0 0 32,1 0 32,17 17 96,2 1 0,-2 18-32,-17-18 0,-1 0 32,1 18 64,-18-18 32,0 0-31,0 0-65,0 0 32,0 0-32,-18-1-32,1 1 0,-1-18 32,1 0 32,-1 0 0,-2 0-64,3 0-64,-1 0 32,1 0-32,-1-18 64,1 1-64,0-1 0,17 0 32,-21-18-32,21 18 0,0 0 32,0 0-32,0 0 0,0 0 32,0 0-32,0 0 64,21 0-32,-21 1-32,17-1 32,-17 18-32,17 0 0,-17-18 0,0 18-96,0 0 64,0 0-33,18 0 65,-1 0-32,1 0 0,-1 18 64,-17 0-32,20-18 0,-20 17 0,18 1 64,-18 0-32,0 0 32,0-18-64,0 18 64,0-18-32,0 0 32,0 18-32,0-18 32,0 0 0,0 0 64,0 0 1,0 0-97,0 0 0,-18 0-32,18-18-1,-20 18 33,3-18-32,17 0 32,-18 0-32,18 18 32,-17-18-32,17 18 32,0-17 0,0 17-32,0-18 32,-18 0 0,18 18 0,0-18 32,-17 18-32,17 0 0,0 0 0,0 0-32,0 0 32,0 0-32,0 0 0,0 0 32,0 0-64,0 0 64,0 0-64,0 0 0,0 0-32,0 0 32,0 0-64,0 0 96,17 0 0,1 0 64,-1 0-32,1 18 0,-1-18 0,3 0 0,-20 18-32,18-18 64,-18 0-64,0 0 0,17 18 64,-17-18-64,0 0 32,0 17 0,0-17 0,0 0 32,0 0-32,0 0 32,0 0 32,0 0 0,0 0 32,0 0 64,0 0-224,-17 0 0,-1 0 64,-2-17 0,3 17-32,-1-18 32,1 18 0,17-18 0,-18 18 0,18 0-32,0 0 32,0 0 0,0 0 0,0-18-32,0 18 32,0 0 0,-17 0 0,17 0 0,0 0 0,0-18-64,0 18 64,0 0-64,0 0 64,0-18 0,0 18-64,0 0 96,0 0-96,0 0 64,0 0-32,0 0-64,17 0 0,-17 0-1,18 0 65,-1 0-32,1 0 32,-1 0 64,3 18-64,-2-18 32,-18 0 32,0 18-64,17-18 32,-17 0 0,0 0-32,0 0 32,0 0 0,0 0 0,0 0 32,0 0 0,0 0 0,0 0 0,0 0 97,0 0-65,0 0 0,0 0-96,-17 0 0,-1 0 64,-2 0-32,3-18-32,17 18 64,-18 0-32,1 0-32,17-18 0,-18 18 32,18 0 0,-17-18 0,17 18-32,-17 0 32,17-18 0,0 18 0,0 0 0,0 0 0,0 0 0,0 0 0,0 0 32,0 0-64,0 0 32,0 0-65,0 0 33,0 0 0,0 0 0,0 0 0,0 0-32,0 0 0,0 0 64,0 0-96,0 0 0,0 0 32,0 0 0,0 0 64,17 0 0,0 0-32,-17 0 32,18 0 0,-1 0-64,1 0 0,-18 18 32,0-18 32,17 0 0,-17 18-32,0-18 64,0 0-32,0 0 32,0 0 32,0 0 0,0 0 0,0 0 64,0 0 0,0 0 128,0 0-256,0 0 0,-17 0 0,-1 0-32,1 0 0,-1-18 64,18 18-32,0 0 0,0 0 0,-17 0-64,17 0 32,0 0 0,-17-18-32,17 18 128,-21 0-128,21 0 64,0-18 64,-17 18-128,17 0 64,0 0 64,0 0-128,0 0 0,0 0 64,0 0-96,0 0 32,0 0 32,0 0 0,0 0 32,0 0-32,0 0 0,0 0-32,0 0 64,0 0-32,0 0-64,0 0 64,17 0 32,-17 0 0,21 0 0,-4 0 0,-17 0-32,17 0 32,-17 18 0,18-18 0,-18 0-64,17 0 64,-17 0 0,0 0 0,18 18 32,-18-18-64,0 0 32,0 0 32,0 0 0,0 0-32,0 0 32,0 0 32,0 0-64,0 0 96,0 0 0,0 0 0,0 0-128,-18 0 0,1-18 0,-1 18 32,1-18-32,0 18 32,17-18 0,0 18 32,-21 0-64,21 0 32,0-18 0,0 18-64,0 0 32,0 0 0,0 0 32,0 0 0,0 0 0,0 0 0,0 0-96,-17 0 0,17 0-97,0 0 97,0 0 96,0 0 0,17 0 0,-17 0 0,0 0 0,21 0 0,-4 18 0,-17-18-96,0 0-801,17 0-864,-17 0-545,18 0-1186</inkml:trace>
        <inkml:trace contextRef="#ctx0" brushRef="#br0" timeOffset="9778.5592">-288 178 1953,'-17'0'2178,"17"0"577,0 0-609,0 0-576,0 0-129,0 0-320,0 0-192,-18 0-289,18 0-287,-17 18-161,0 0-96,-4 17 64,21-17-128,-17 18 32,17-18-32,0 0 0,0 0-64,0 0 32,0 0 0,0-18-32,0 0 0,17 0-32,4 0 96,-21 0 32,34 0 225,-16 0 351,-1-36 65,1 18-289,-18-18-192,17 0 225,-17 0-33,0 19-384,0-19 64,-17 18 161,-1 0 159,1 0-160,-1 18 321,1 0-289,17 0-96,-17 0-96,17 0-128,-21 18-64,-14 0 96,18 18-32,0-18 96,17 17-96,0 1 32,0-18-64,0 18 64,0-18-32,17 0 0,-17-18 0,17 18 0,1-18 0,-1 0-32,4 0 96,13-18 0,-16-18 0,-1 0-32,18 0 0,-35 0 64,0 1-32,0-1 32,0 0 96,-17 18-32,-18 0 33,17 0-33,1 0 0,0 18 64,17 0 0,0 0-64,-21 0-64,4 18-160,-18 0 64,18 36 0,-21-18 32,20 0 64,18-1-96,-17 1 0,17 0 32,0 0 0,0 0 0,0-18-64,17-18 32,1 18-64,2-18 32,-2 0 32,-1 0 32,18-18 32,3 0 0,-21-18-32,18 0 32,-35-18 0,0 18 32,0 1-64,0-1 32,-18 0 0,-16 18 64,13 0 32,4 0-63,17 18 127,-18 0-64,18 0-32,-17 0-96,0 0-32,-1 18 32,-2 18-32,-15 0 32,18 0-64,-1-1 64,18 1-32,0 0 32,0 0-64,0-18 64,18 0-64,-1 0 0,18-18 0,-15 18 31,15-18 1,0 0 32,3 0 0,-4-18 0,1-18 0,0 0 65,-15 0-65,-2 0 0,-18 1 64,0-1-96,0 0 128,-18 0-96,-2 0 64,-15 18-32,18 0 32,-18 18 32,35-18 0,-17 18-32,17 0-64,-21 0 0,4 18-128,-1 18 64,1 0 64,-18 0-64,15 18 64,20-19 0,0 1 32,0 0-64,0 0 0,0-18 0,0 0 32,20 0-96,-2 0 96,-1-18-64,0 0 64,18 0-32,-14 0 32,13-18 0,-16-18 32,17 18-32,-18-36 0,-17 18 64,0 1-96,0-1 64,0 0 0,-35 18 32,18-18-32,-1 36 64,1-18-32,0 18 32,-4 0-64,21 0 0,-17 0-32,-1 0-64,1 0-64,0 36 128,-1 0-32,-2 0 32,20-18-64,0 17 32,0 1 32,0 0-32,0-18 32,20 0-64,-2 0 0,-1 0 0,-17-18-1,17 0 33,1 0 32,-1-18 0,4 0 0,13 0 0,1-18 32,-35-18 1,18 19-33,-18-1 0,0 0 64,-18 18-96,1 0 160,-1 0-96,1 18 32,0 0 64,-4 0-128,4 0-64,-1 0 64,1 18-64,-18 18 64,15-18-32,20 18 0,-18-18 32,18 17-32,0 1 0,0-18-32,0 0 32,18 18 0,2-18-1,-2 0 1,-1-18-64,18 0 96,-18 18-32,4-18 0,-4 0 0,18-18 96,-18 0-32,1-18-64,-1 0 64,-17 0 32,0 18-32,0-17-32,0 17 32,-35-18 65,18 18-97,-18 0 32,18 18 0,-4-18 0,4 18-32,-1 0 0,18 0 32,-17 0-32,0 0-64,-1 0 0,-2 18 0,2 18 31,1 0 1,17-18-64,0 17 32,0-17 32,0 18 32,17-18-32,-17 0 0,18-18-32,2 18 0,-2-18 32,16 0 0,-16 0 0,-1 0 64,21-18-32,-3 0 32,-18-18-32,1 0 32,-18 19-32,0-19 0,0 18 32,0 0 0,-18 0 0,1 0 32,-1 0 32,1 18 32,0 0-63,17 0-65,-21 0-33,21 0-31,-35 18 0,18 0 32,0 0 0,-1 0 0,18 0 0,-20 0 0,20 17 0,0-17-32,0 0 0,0 0 32,0-18-32,0 18 0,20-18 0,-2 0 0,-1 0 64,0 0 0,18-18 0,-14 0 0,13-18 32,-34 1-32,0-1 32,0 18 0,0-18 0,0 0 0,-17 18-32,-21 0 64,38 0-64,-17 18 96,-1 0-64,18 0 0,0 0 32,-17 0-128,17 0 32,-17 0-96,-1 36 96,-2-18 32,2 18-64,18 0 32,0 0 0,0-18 0,0 0 32,0-1-64,18 1 64,-18-18-64,20 18 0,-2-18 32,-18 0-32,17 0 64,-17 0 0,17 0 0,18-18 64,-35 0-32,21-17-32,-21 17 32,0 0 0,0 0 0,0 0-32,0 0 32,-21 0 32,4 18-32,17 0-32,-18-18 0,18 18 32,0 0-32,0 0 64,-17 0-96,17 0-64,-17 18 32,-1 18 32,-2 0 0,2-18 32,18 18 0,0-19-32,0 1-32,0 0-32,0-18 63,0 18 1,0-18-32,0 0 32,18 0-32,-18 0 96,38-18-64,-21-18 64,0 1 32,1-1-64,-18 0 0,0 0 0,0 0 32,0 0 0,-18 19-32,1-1 65,0 18 31,-1-18-64,18 18 32,-20 0-32,20 0-64,-18 18-32,-16 0-32,16 17 31,1 1 65,-4 0 0,21 0 0,0 0-64,0 0 64,0-19-64,0 1 64,0 0-64,21 0 64,-4 0-64,1-18 64,-1 0-32,0 0 0,1 0 32,2-18 0,15 0 0,-18 0 0,1-17 32,-1 17-32,-17-18 0,0 18 32,0-18-32,0 18 32,-17 0 0,-1 0-64,1 0 96,17 18 0,0 0-32,0 0-32,-17 0 32,17 0-128,-18 0 64,-2 18 0,2 18 0,1-18 32,0 18-32,17-18 0,0 18 32,-18-18-32,18-1 0,0 1 0,0 0-32,18-18 32,-18 0 0,17 0-64,0 0 64,1 0 64,2-18-32,-2 0 0,-1-17 32,0-19-32,-17 18 32,0 0 0,0 0-32,0 18 64,-17 1-64,17 17 128,-17-18-32,17 18 0,0 0-32,0 0-32,-18 0-96,18 18 0,-20 17 32,2 1 32,1 0 0,17 18-32,-17-18 64,17-1-64,0 19 64,0-36 0,0 18-32,0-18 0,0 0-32,0 0-32,17-18 32,0 0 0,1 0-32,2 0 64,-2 0 0,16-18 0,-16-18 64,-1 0-64,4 18 32,-21-18-32,0 1 32,0 17 32,0 18 0,0-18 97,0 18 63,0 0-160,0 0 0,-21 0-128,4 18 0,-18 0 64,18-1-32,-1 1 0,-2 18 0,2 0 64,18-18-32,0 18-32,0-18 0,0 18 32,0-18-64,18-18 64,-18 17-65,20-17 33,-2 0 0,-18 0-32,17 0 64,18 0 32,-18-17-32,4-19 32,-4 0-32,0 0 32,-17 0-32,0 0 0,0 18 0,0 0 65,-17 1 31,0 17-64,-4 0 96,21 0-160,-17 0-64,-18 17 96,18 1 0,-1 0 0,-20 18 0,21-18-32,0 18-32,17 0 64,0-18 0,0 0-65,0 0 65,0-1-32,0-17 0,17 18-32,-17-18 32,0 0-32,17 0 64,1 0 0,2-18 32,-2-17-32,-1-1 32,0 18-32,-17-18 32,0 0-32,0 0 0,-17 18 32,17 0 0,-17 18 65,-1-17-1,-2 17-64,20 0-64,-18 0-32,1 17-1,17-17 1,-17 18 32,-1 0 0,1 18 32,17-18 0,0 0-32,0 0 64,0 0-64,0 0 0,0 0 0,0 0-32,0-18 32,17 0-32,1 0 0,-1 0 96,0 0 0,1-18-64,2 0 32,-20-18 64,18 18-64,-18 0 0,0-18 32,0 36 0,0-18 32,-18 18 0,18-18 32,-20 18-32,20 0-64,-18 0 33,18 0-33,-17 0-33,17 0 33,-17 0-96,17 0 32,-18 36 32,18-18 0,-17 0 0,17 0-32,0 0 64,0 0-32,0-18 0,17 18 32,1 0 0,-18-18-64,17 0 64,0 18-32,1-18 32,-18 0 0,20 0-64,-2 0 96,-18 0 0,17-18-32,-17 0 0,17 0 0,-17-18 0,0 18 32,0 0-32,0 0 32,0 18 32,-17 0-64,17 0 64,-17 0-32,-1 0-128,-2 0 64,2 18 0,1 0 64,0 0-64,-1 0 32,18 0 0,0 0-64,0 0 64,0 0-32,0 0 32,0-1-64,0 1 64,18-18-32,-1 0 0,0 0-32,-17 0 0,18 0 64,2 0 64,15-18-64,-18 1 32,-17-19-64,18 18 64,-18-18-32,0 18 0,0-18 32,-18 18-64,1 0 64,17 18 0,-17 0 32,17 0-32,0 0 0,-18 0-64,-2 0 0,2 18 0,1-18 32,0 18 0,-1 0-32,1 0 0,17 0-32,0 0 64,0 18 0,0-18 0,0 0 0,17-1-64,-17-17 64,18 0-32,-18 18 32,17-18-32,0 0 0,1-18 96,-18 1-64,20-1 0,-2 0 0,-18 0 32,0-18 32,0 0-128,0 18 160,0 0-96,-18 18 32,18-18 96,-20 18-96,20 0 0,0 0-32,-18 0 0,18 0-64,-17 18 32,0-18-32,-1 18 32,18 0 32,-17 18-32,17-18 64,0 0-32,0 18-32,0-36 32,0 18-32,17-1 32,1 1-64,-18-18 32,17 0 64,0 0-96,1 0 96,2 0-32,-2 0 32,-1-18-32,0 1-32,1-1 64,-18-18-32,0 18 64,0 0-32,0-18-32,-18 18 32,1 18 0,0-18 32,17 18 0,0 0-32,-18 0-32,18 0-32,-20 0-32,2 0 32,1 18 0,0 0 32,17 18-32,0-18 32,0 18 0,0-18 32,-18 0-32,18 17 0,0-35 0,0 18-32,18 0 0,-18 0 0,17-18-32,0 0 0,1 0 64,2 0 0,-2 0 64,-1-18-64,0 0 0,1-18 64,-18 19 0,0-19-64,0 18 32,0-18-32,-35 18-32,18-18 64,-1 36-32,-2-18 96,2 18-96,1 0 0,17 0 0,-17 0 0,-1 0-64,18 0 64,-17 18-32,-4-18 0,21 18 0,0 0 0,0 0 64,0 0-64,0-18 32,0 18-64,0 0 64,0-18-64,0 0 96,0 18-64,0-18 0,0 0-96,0 0 96,0 0-1,0 0 66,21-18-33,-21 0 32,17-18-32,-17 18 32,0 0 32,0 0-64,0 0 32,0 18 32,0 0 32,0 0-64,-17 0 32,17 0-64,0 0 32,0 0-128,-21 0 64,21 0-64,0 18 32,0-18-32,0 18 96,0 0 0,0 0-32,0 0 0,0 0 32,0-18-33,0 0 33,0 0-64,0 0 32,0 0-32,0 0 32,0 0 32,21 0-32,-4 0 32,1-18 32,-1 0 0,-17 0-32,0 0 32,0-18 0,0 36 0,0-18 32,0 18 161,0 0-65,0 0-96,0 0-32,0 0-96,-17 0 32,-1 18-64,18 18 96,-17-18-32,17 0 64,0 18-32,0-18-32,0 0 64,17 0-64,1-1 0,-1 1 64,0-18-64,1 0 32,2 0-32,15 0 32,-18 0 0,1-18 32,20-17 0,-21 17-32,0 0 0,1-18 32,-18 18-32,0-18 64,0 18-32,0 18 0,0-18 0,0 18 64,-18 0-64,1 0-96,-21 0 32,21 18 32,-1 0-32,1 18 32,0-18 0,-1 0-32,-2 0 32,20 0-32,0 0 0,0 0 64,0-1-128,0 1 96,0-18-32,20 18 0,-2-18-32,-1 0 64,0 0 0,1 0 32,20-18-32,-21-17 32,0 17 0,1-18-32,-18 18 96,0 0-96,0 0 32,0 0 64,0 18 128,0 0-96,0 0-64,-18 0-32,18 0-64,-17 0 0,0 0-64,-4 18 64,4 0 32,-1 0-32,1 0-32,0 18 32,17-18 64,0-1-64,0 1 0,0 0-32,0-18-32,0 0 32,17 0-32,0 0 96,18 0 32,-14-18-32,-4-17 0,0 17 64,-17 0-64,18-18 32,-18 18-32,0 0 64,0 0-64,0 18 64,0 0 0,0 0 64,0 0-32,0 0-32,-18 0-160,1 0 64,-21 18-32,21 0 64,-1 0 0,-16 18-32,34-18 32,0 17-32,0-17 0,0-18 0,0 18-32,0-18 32,17 0 0,0 0 0,1 0 32,20 0 32,-4 0 32,-16-18-64,17-17 32,-18 17-32,3-18 32,-2 18 0,-18 0-32,0 0 0,0 0 96,0 0-64,0 18 32,-18-18 32,18 18 64,-20 0-160,3 0-128,-18 18 96,17 18 32,1-18 0,0 0-32,-4 18 32,21-18 0,0 0-64,0-18 32,0 17 0,0 1 0,0-18 32,21 0 0,-21 0-64,17 0 64,0 0 0,1 0 0,-1 0 0,18 0 32,-15-35 32,-2 17-32,-1-18-32,-17 18 32,0 0 0,0 0 64,0 0-64,0 18 64,-17 0 1,-1 0-97,-2 0-97,-15 18 65,0 0 0,1 0 32,13 18 0,4 0 0,-1-19 0,1 1 0,0 18 0,17-18-32,0 0-32,0 0 0,0-18-32,0 0 64,0 0-32,17 0 64,0 0 0,1 0 0,20 0 64,-21-18-32,0 0 0,1-18 32,-1 18-32,-17 0 32,0 1-64,0-1 32,0 0 32,0 18 33,-17 0-65,17 0 64,-35 0-128,18 0-64,-4 18 96,-14 0-33,1-1 33,16 19 0,-2-18-32,20 0 32,0 0-96,0-18 32,0 18 0,0-18 32,0 18-32,0-18 64,20 0-32,-2 0 32,16 0 32,1-18 0,3-18 0,-21 18 0,18 0-32,-17 0 32,-18 0-32,17 1 64,-17-1-32,0 0 0,0 18 32,0 0 1,0 0-33,0 0 64,0 0-96,0 0 32,-17 0-96,-18 18 64,17-18-64,18 18 32,-17-1 32,17-17-33,0 18-31,0-18-32,0 0 32,0 0 0,0 0 32,17 0 0,1 0-32,-1 0 96,18 0-32,-15 0 0,-2-35 32,17 17-32,-18 0 0,-17 0 32,0 0 0,0 0 32,0 18 0,0 0 0,0-18 0,-17 18 1,-18 0-130,17 18 33,-19 0 32,19 0 0,-17 0 0,18 0 0,0 17-64,17-17 64,0 0-32,0-18-32,0 18 32,0-18 0,0 0-32,0 0 32,17 0 0,0 0 32,1 0 64,-1-18-64,18 0 32,-35 0-32,20 1 32,-2-1 32,-18 0-64,0 0 96,0 0 0,0 0 1,0 18 31,-18 0 64,18 0-128,-20 0-32,3 0-64,-1 0-64,1 18 64,-18 0 32,18 0-32,-4 0 64,21 0-96,0-1 64,0 1 0,0-18-32,0 18-32,0-18-32,0 0-1,0 0 33,0 0 0,0 0 32,21 0 32,-4 0 32,0-18-32,1 0 0,-18 1 32,0-1 32,0 18-32,0-18 65,0 18-1,0 0 64,0 0-32,0 0-128,-18 0-96,-16 18 96,13 0-32,4 17 32,-18-17 32,18 0-64,17 0 0,0 0-32,0-18 64,0 18 0,0-18-64,0 0 32,0 18 32,0-18-64,17 0 64,-17 0-32,17 0 32,1-18 32,-1 0 32,4 0 0,-4 0-32,-17 0 64,0 0-32,0 18 64,0-18 224,0 18-31,0 0-225,0 0 32,0 0 128,0 0-96,0 0-128,0 0 96,0 0-32,0 0-96,0 0 32,0 0-32,0 0 0,0 0-32,0 0-320,0 0-321,0-17-1184,0 17-1442,-17-18-2050</inkml:trace>
        <inkml:trace contextRef="#ctx0" brushRef="#br0" timeOffset="134830.7119">-520 267 1409,'180'-18'897,"-163"18"-225,-17 0-159,0 0-129,0 0-160,0 0 97,0 0 159,0 0 97,0 0 416,0 0-129,0 18-415,0-18-289,0 0-128,0 18-32,18-18 0,-18 0 0,17 0 0,-17 0 0,0 18 0,18-18-32,-18 0 32,17 0 0,-17 0 32,20 0 32,-2 0 160,-1-18 97,18 18-161,-35-18-32,18 0 64,2 18 224,-20 0 33,0-18-161,0 18 129,0-17-65,0 17-160,0 0 96,0 0 129,0 0-193,0 0-32,0 0-96,0 0-32,0 0-32,0 0 32,0 17-32,-20-17 0,20 18 0,0 0-32,0 0 0,0-18 33,0 18-66,0 0 33,0-18-32,20 18 32,-20-18 0,17 0-32,-17 0-64,0 0 32,0 0 64,18 0 0,-1 0 32,-17 0 0,18 0 32,-18-18 0,0 0 1,0 18-33,0 0 224,0-18 128,0 18-256,0 0 129,0 0 31,-18 0-32,18 0-192,0 0-96,-17 0-32,-1 0 64,1 18-32,17 0 64,-20 0-32,20 0 0,-18 0 0,1-18 0,17 18 0,0 0 0,0 0-32,0-18 32,0 18-64,0-18 64,0 0-32,0 0-64,0 0 32,0 0-32,0 0 0,17 0 128,-17-18-32,0 0 32,0 18 0,18-18-32,-18 0 64,0 0 0,0 18-64,0 0 96,0 0 96,0 0-32,-18 0-32,18 0-96,0 0-32,-17 0-32,17 0 32,-18 18-32,1 0 32,17 0 0,0 0 0,-18-18 0,18 18 0,0-1 0,0-17-64,0 18 64,0-18-32,0 0-32,0 0 0,0 0-32,0 0-64,0 0 96,18 0 64,-18 0 32,17-18-32,1 1 0,-1-1 0,-17 0 0,0 18 64,0-18-32,0 18 0,0-18 64,0 18-32,0 0 64,-17 0-32,-1 0-192,1 18 64,-1 0 0,-2 0 32,3 0-32,-1-18-32,18 17 64,0 1 0,0 0-32,0-18 32,0 18 0,0 0 0,0-18 0,0 18-32,0-18-96,0 0 0,0 0-64,0 0 63,0 0 161,0-18 0,18 0-32,-18 0 65,17 18-65,-17-18 0,0 18 0,0-18 32,0 18 0,0 0-32,0 0 96,0 0-32,0 0 32,0 0-128,0 0-32,-17 0-96,-1 0 96,1 0 32,17 18-1,-18 0 33,1-18-32,17 18 0,0 0-64,0-18 32,0 0 0,0 18-96,0-18 128,0 0-64,0 0-32,0 0 32,0 0 32,0-18 96,0 18 0,35-18-32,-18 0 64,-17 0-64,18 18 0,-18-18 32,0 18 0,0-17 32,0 17 32,0 0 128,0 0-128,0 0-32,0 0-64,0 0-32,0 0-32,0 0 32,0 0 0,0 0 32,0 17-32,0-17 64,0 18-32,0 0 0,0-18-32,0 18 0,0-18-128,0 0 0,0 0 0,0 0 64,0 0 0,0 0 96,17 0 0,3 0 0,-2-18 0,-1 0 0,-17 0 32,0 1-32,0 17 64,0-18 0,0 18 0,0-18-64,0 18 64,0 0-32,0 0 0,0 0 64,0 0-192,-17 0 0,17 18 64,0-18 0,-18 0 32,18 18-32,0-18-64,-20 17 64,20 1 0,0-18-1,0 0-31,0 18 32,0-18-32,0 0-32,0 0 0,0 0-96,0 0 32,0 0 128,0 0 32,0 0 0,20 0-32,-20-18 32,0 18 0,18-18 0,-18 1 32,0-1-32,0 0 0,0 0 32,0 18-32,0-18 0,0 18 128,0 0-64,0 0 0,0 0-96,0 0 0,0 0-64,0 0-64,0 0 160,-18 18-64,18-18 64,0 0-64,0 18 32,0-18 0,0 0-32,0 0 31,0 0-95,0 0 32,0 0 32,0 0-32,0 0 64,0 0 96,0 0 96,0 0 32,0-18 33,0 0 63,0 0-192,0 0 0,0 18 32,0-18 0,0 0-64,-20 18 1,20-18 95,0 18-96,0 0 64,-17 0-32,17 0-64,0 0-64,0 0 32,0 0-96,-18 18 96,18 0-32,0 0 0,0 0 0,0 0-32,0 0 64,0-18-32,0 18-32,0-18 0,0 0-33,0 0-31,0 0 0,18 0 128,-18 0-32,0-18 64,17 0 96,-17 0 65,0-18-33,0 18 32,0 0-96,0-18-64,0 18 0,-17-17 0,-1 17 0,18 18-32,-17-18 160,17 18 0,0 0 33,0 0-97,0 0 32,0 0-128,0 0-32,-18 0-128,18 18 31,-17 0 1,17 0-32,0-1 128,0 1-64,0 0-32,0 0 96,0 0-64,0-18 0,0 0-64,0 0-1,0 0 33,17 0 64,-17 0 64,18 0 32,-18-18 160,17 0 65,-17 0-1,0 0-128,0 1 0,0-1-32,0 18 0,0-18 129,0 18-161,-17 0 0,17 0-32,0-18 0,0 18-64,-18 0 64,18 0 0,0 0-96,-17 0 96,17 0-32,0 0 0,0 0-32,0 0-96,0 0 96,0 0 0,0 18 32,0 0 0,0-18-32,0 18-33,0-18-31,0 0 32,0 0 0,0 0-32,0 0-64,0 0 64,0 0 96,0 0 32,17-18 0,-17 18 64,0-18 96,0 0-96,0 0 32,0 0-63,-17 0-65,17 0 0,-17 0 32,17 18 0,-21 0 0,21 0 0,0-18 128,0 18-64,0 0-96,0 0 32,-17 0-128,17 0 64,0 18 32,0 0-64,0 0 32,0 0-32,0 0 32,0 0 32,0 0-64,0-18 32,0 0-129,17 18 129,-17-18-64,0 0 0,0 0-32,0 0 64,21 0 0,-21 0 96,0-18 32,0 0 0,0 0 64,0-18 32,0 18-64,0 0-64,-21 0 33,4 0-33,-1 0-32,18 18 0,-17-17 64,17 17-64,0 0 32,0 0-32,0 0-32,0 0-97,0 0-127,0 17 192,0-17 64,0 18-128,0 0 96,0 0 32,0 0-64,0 0 64,0 0-32,0 0-128,17-18-32,-17 0 31,18 0 33,-18 0 32,0 0 64,17 0 0,-17 0 0,21-18 96,-21 0-96,0 0 64,0-18 0,0 18 0,0 18-32,0-18 32,0 18 0,0 0 32,0 0-32,-21 0 0,21 0-64,0 0 32,0 0 0,0 0-32,0 0 32,0 0-96,0 0 32,0 0 64,0 0-32,0 0-32,0 0-96,0 0-256,0 0 191,0 0 193,0 0-64,0 0-160,0 0-673,0 0-608,0 0-994,0 0-2305</inkml:trace>
        <inkml:trace contextRef="#ctx0" brushRef="#br1" timeOffset="268314.3466">-454 389 32,'0'-17'1601,"0"17"289,0 0-577,0 0-64,0 0-128,0 0-480,0 0-193,0 0 449,0 0 192,0 0-160,0 0-64,-16 0-545,16 0-160,0 0 417,0 0 32,-19 0-193,19 0 64,-16 0-159,16 0 63,0 0-128,0 0-32,-16 0-95,16 0-65,-16 0-64,16 0 64,0 17-32,-16-17 0,16 16-64,0-16 32,0 17 64,0-17-32,0 16-32,0 1 64,0-17-64,0 16-64,0-16 128,16 17-64,-16-17-64,16 0 128,0 0-128,0 0 160,3 0 320,-3 0 129,0 0-257,0-17-64,0 17-64,-16-16-31,0-1 127,0 17-96,0-16-128,0 16 160,0-17-96,0 1-64,-16 16 32,0-17-32,0 17-32,0-16 0,16 16 97,-19 0 191,3 0-128,0 0-64,16 0-32,-16 0-64,16 0 32,-16 0-64,0 0 0,16 0 32,-16 16 0,16 1 0,-19-1-64,19-16 64,0 17 32,0-1-32,0 1-32,0-1 32,0 1-32,0-17 32,0 16 32,19 1-32,-3-17 0,0 0-32,0 0 64,-16 0-32,16 0 0,0 0 128,0 0 224,19 0-95,-19-17-65,0 17-96,0-16-64,-16-1 64,0 1 32,0-1 32,0 1-128,0-1 32,-16 17-64,-16-16 0,16-1 65,-19 1-98,19 16 1,-16 0 193,16 0-1,0 0-96,-3 0-64,3 0 32,0 0-32,0 16-32,16 1 32,-16-1-64,16 1 96,-16-1-32,16 1 0,0-1 0,0 1-32,16-1 64,0 1-64,-16-17 32,32 16 0,-16 1 0,3-17 0,-3 0-32,16 0 32,-16 0-32,16 0 96,-13 0 288,13-17-128,-16 1-96,0 16 1,-16-33-33,0 16 64,0 1-32,0-1-64,0-16-32,-16 17-32,0-1 0,0 17 0,16-16 32,-16 16-32,16 0 32,-19 0 64,19 0-64,-16 0 32,16 0-96,-16 0 32,16 0-64,-16 16 64,0-16-32,0 17 0,16-1-64,0 1 96,0 16 0,0-17 0,0 1 0,0-1 0,0 1-32,16-17 64,0 0-32,0 16-32,-16-16-32,16 0 32,0 0-32,3 0 64,-3 0 64,0 0 64,0-16-64,0-1 0,-16-16-32,16 17-32,-16-1 32,0-16 0,0 17 0,-16-1-32,16 1 0,-16 16 64,0-17-64,0 17-64,0 0 0,-3 0-32,19 0 160,-16 0-96,16 0 32,-16 0-32,0 0-32,16 0 0,-16 17-32,16-1 64,-16 1 32,16 16-32,0-17-32,0 1 64,16-1 0,0 1 0,0-1 0,0 1 0,0-17 0,3 0-32,-3 0 32,16 0-32,-16 0 32,0 0 128,3 0 96,13-17-96,-32 1-32,16-1-32,-16-16 0,0 17 0,0-17-64,0 16 32,0 1 0,-16-1 1,0 1-1,0 16-32,-3-17 32,3 17 64,0 0-32,16 0-32,-16 0-32,-16 17-96,13-1 96,3 1-64,0-1 32,0 17 32,16-16 0,0 16-32,0-17 32,0 17-32,0-16 64,0 16 0,16-17-129,0-16 65,0 17-32,3-17 32,-3 0 0,16 0 32,0 0 32,3-17 32,-3 1-32,-16-1 0,0 1 1,-16-17 31,0 16-64,0-16 32,0 17-32,0-17 32,-16 16-32,-16 1 32,0-1 0,13 1-32,3 16-32,0 0 64,0 0 0,0 0-64,0 0-32,-3 0 32,3 16-32,0 1 64,0-1-32,16 1 32,-16 16 0,16-17 0,0 17-65,0-16 97,0-1-32,0 1 0,32-1-32,-16-16 0,-16 17-32,16-17 64,3 0-64,-3 0 32,0 0 32,16 0 64,-16 0-32,19-17 32,-19 1-32,-16-17 33,16 16-33,-16-16-32,0 17 32,0-17-32,-32 16 32,16 1-32,-19-1 64,19 1-64,-16-1-32,16 17 64,-3-17 0,3 17 0,0 0 0,0 0-64,16 0 32,-16 17-64,0-17 32,0 17 0,-3-1-32,19 1 32,0 16 32,0-17 0,0 1-97,0 16 129,0-17-32,19 1 0,-3-1-32,0 1 64,16-17-32,-16 0-64,0 0 32,19 0 32,-19 0 64,16-17 65,-16 1-65,3-1-32,-3-16 32,-16 17-32,0-1 32,0-16-32,0 17-32,-16-1 32,-3 1 32,3-1-64,-16 0 0,16 17 32,0 0 96,16 0-96,-19 0 32,3 0-64,0 0 0,0 0-64,0 17 64,0 0-32,0-1 0,-3 17 0,19-16 64,0 16-32,0-17-96,0 1 96,0 16 0,0-17 0,19 1-32,-3-1 32,0-16 0,16 17-32,-16-17 0,0 0-32,3 0 64,-3 0 32,0 0 64,0 0 160,0-17-96,-16 1-96,0-17-32,16 16 32,-16-16 1,0 17-65,0-1 96,-16 1-96,0-1 64,0 17-32,0 0 32,0 0 0,16 0 32,-19 0-96,19 0 0,-16 0-64,0 0 0,16 17 32,-16-1 0,16 1-32,0-1 64,0 1-32,0-1-32,0 1 96,0-1-96,16 1 64,0-17 0,0 0-97,3 16 65,-19-16 0,16 0 0,0 0 96,-16 0-32,16-16 0,-16-1 1,16 1-1,-16-1 0,0 1-32,0-1 64,0 1-32,0 16 0,0 0 64,-16 0-64,16 0 32,0 0-32,-16 0-96,16 0 0,-16 0 0,0 16 32,16 1-32,0-1 64,0 1-32,0-17 0,0 16 64,0 1-96,0-17 64,16 0-129,-16 0 97,0 0 0,16 0-64,0 0-32,-16 0-32,16 0 160,0-17 0,3 1-64,-19-1 128,16-16-64,-16 17-64,0 16 64,0-17 96,0 17-64,0 0 96,-16 0-64,16 0-32,-19 0-96,19 17 32,-16-17 0,16 16 32,0 1-64,-16-17 64,16 16-64,0-16 96,0 17-64,0-1 0,0-16 32,16 0-96,-16 0 32,0 0 32,0 0 0,16 0 0,-16 0-64,0 0 96,19-16 32,-19-1 0,0 1 0,0-1 0,0 1 0,-19-1 0,3 17-64,0 0 32,16 0 64,-16 0-32,0 0 0,0 0-96,16 0 32,-19 0 0,3 17 0,0-1 0,16 1 32,-16-1 0,16 1-64,0-1 32,0 1 32,0-1 0,0-16-32,16 17 0,0-17 0,0 0 0,3 16 32,-19-16-65,16 0 33,0 0 64,0-16-64,-16 16 97,16-17-33,0 1 0,-16-17-32,0 16 32,0 1 0,0-17-32,-16 16 32,-16 1-32,16-1 0,0 17-32,-3-16 96,19 16 0,-16 0-64,16 0-32,-16 0 0,0 16-32,0-16 0,0 17 96,0-1-64,-3 1 0,19-1 32,0 1 0,0-1-65,0 1 65,0-1 0,0 1-32,19-1 32,-3 1 0,0-1-32,0-16 0,0 17 0,0-17 0,0 0 0,-16 0 32,19 0 96,-3 0 225,16-17-129,-16 1-64,-16-1-32,0 1-64,0-17 0,0 16 0,0 1 32,0-17-96,-16 16 64,0 17 0,0-16-32,0-1 64,-3 17 0,19 0 0,-16 0 1,16 0-130,-16 0 33,0 17-32,0-17 0,16 16 64,-16 1-32,16-1 0,0 17-32,0-16 64,0-1 0,0 17 0,16-16-32,0-17 0,0 16 0,0 1-64,0-17 96,3 0-64,-3 0 32,0 0 64,0 0 64,0 0-32,0-17 0,3 1 0,-19-1-32,0 1 0,0-1 0,0-16 0,0 17 32,-19-1-32,3 17 32,16 0 33,-16 0-33,0 0-128,0 17 64,0-1-32,-3 1 0,3-1 32,16 1-33,0-17 1,0 16-352,0-16-481,0 0-896,0 0-1410,35 0-2339,-3 0-7044</inkml:trace>
        <inkml:trace contextRef="#ctx0" brushRef="#br0" timeOffset="130361.4563">-520 411 128,'0'-18'64,"0"18"-32,0 0 0,-17 0-32,17-18 0,0 18 0,0 0 0,0 0 0,-18-18 64,18 18-64,0 0 32,-17 0 192,17-18 192,0 18-255,-21 0-65,21 0 416,0-18-63,0 18-193,0 0 96,0 0 449,0 0 64,0 0-97,0 0-159,0 0-64,0 0-289,0 0-192,0 0 0,0 0-32,-17 0-64,17 0 32,0 0 0,0 18 0,-18-18 0,18 18 0,0-18 0,0 18 0,0-18-32,0 18 0,0-18 32,0 0 0,0 18 32,0-18-96,0 0-32,0 0 32,0 0-64,0 0 224,0 0 96,0-18 0,18 0-64,-18 0-96,0 18 32,0-18 32,0 0 32,0 0 193,0 0-257,0 18 96,0 0 128,0 0 481,0 0-513,0 0-128,-18 0-160,18 0 32,-17 0 32,0 0-64,17 18 64,0-18-32,0 18 0,-18-18 0,18 0-128,0 0-641,0 0-864,0 0-545</inkml:trace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05T23:03:18.726"/>
    </inkml:context>
    <inkml:brush xml:id="br0">
      <inkml:brushProperty name="width" value="0.04667" units="cm"/>
      <inkml:brushProperty name="height" value="0.04667" units="cm"/>
      <inkml:brushProperty name="color" value="#FFFFFF"/>
      <inkml:brushProperty name="fitToCurve" value="1"/>
    </inkml:brush>
  </inkml:definitions>
  <inkml:trace contextRef="#ctx0" brushRef="#br0">-1 0 320,'0'0'865,"0"18"-449,0-18-352,0 18-64,0-18-64,0 18-801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7-09T02:17:57.07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A7B08A95-87C1-483A-B809-5F0851342BD3}" emma:medium="tactile" emma:mode="ink">
          <msink:context xmlns:msink="http://schemas.microsoft.com/ink/2010/main" type="writingRegion" rotatedBoundingBox="10409,11985 9402,11872 9436,11564 10444,11678"/>
        </emma:interpretation>
      </emma:emma>
    </inkml:annotationXML>
    <inkml:traceGroup>
      <inkml:annotationXML>
        <emma:emma xmlns:emma="http://www.w3.org/2003/04/emma" version="1.0">
          <emma:interpretation id="{C0AE9025-8226-4C37-9E08-4401B7786C37}" emma:medium="tactile" emma:mode="ink">
            <msink:context xmlns:msink="http://schemas.microsoft.com/ink/2010/main" type="paragraph" rotatedBoundingBox="10409,11985 9402,11872 9436,11564 10444,1167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FA98255-B4F4-41AF-855E-2F36D1876F90}" emma:medium="tactile" emma:mode="ink">
              <msink:context xmlns:msink="http://schemas.microsoft.com/ink/2010/main" type="line" rotatedBoundingBox="10409,11985 9402,11872 9436,11564 10444,11678"/>
            </emma:interpretation>
          </emma:emma>
        </inkml:annotationXML>
        <inkml:traceGroup>
          <inkml:annotationXML>
            <emma:emma xmlns:emma="http://www.w3.org/2003/04/emma" version="1.0">
              <emma:interpretation id="{95A661B7-4475-4332-B64E-8D48F22FE070}" emma:medium="tactile" emma:mode="ink">
                <msink:context xmlns:msink="http://schemas.microsoft.com/ink/2010/main" type="inkWord" rotatedBoundingBox="9374,11673 9632,11602 9683,11786 9426,11858"/>
              </emma:interpretation>
              <emma:one-of disjunction-type="recognition" id="oneOf0">
                <emma:interpretation id="interp0" emma:lang="en-US" emma:confidence="0.5">
                  <emma:literal>80</emma:literal>
                </emma:interpretation>
                <emma:interpretation id="interp1" emma:lang="en-US" emma:confidence="0">
                  <emma:literal>go</emma:literal>
                </emma:interpretation>
                <emma:interpretation id="interp2" emma:lang="en-US" emma:confidence="0">
                  <emma:literal>god</emma:literal>
                </emma:interpretation>
                <emma:interpretation id="interp3" emma:lang="en-US" emma:confidence="0">
                  <emma:literal>ago</emma:literal>
                </emma:interpretation>
                <emma:interpretation id="interp4" emma:lang="en-US" emma:confidence="0">
                  <emma:literal>goo</emma:literal>
                </emma:interpretation>
              </emma:one-of>
            </emma:emma>
          </inkml:annotationXML>
          <inkml:trace contextRef="#ctx0" brushRef="#br0">-620 31,'0'-29,"0"-1,0 30,0-29,0 29,-30 0,30 0,-29 0,29 0,-30 0,30 0,0 0,0 0,0 29,0 1,0-30,0 29,0-29,0 0,0 0,30 0,-30 0,29 0,1 0,-30 0,29 0,-29 0,0 0,0 0,0-29,0-1,0 30,0 0,0 0,-29 0,-1 0,1 0,29 0,0 0,0 0,-30 30,30-30,0 29,0-29,0 30,0-30,0 0,30 0,-30 0,29 0,-29 0,59 0,-29 0,-1 0,-29 0,30 0,-30 0,0 0,0-30,0 30,0-29,0-1,0 30,0 0,-30 0,1 0,-1 0,30 0,-29 0,-1 0,30 0,-29 0,29 0,-30 0,30 0,-29 0,29 0,0 0,0 30,0-30,0 29,0-29,0 30,0-30,0 29,0-29,0 30,29-30,-29 0,0 0,30 0,-30-30,29 30,1-29,-30 29,0-30,0 30,0-29,0-1,0 30,0 0,-30 0,30 0,-29 0,29 0,-30 0,1 0,29 0,0 30,0-30,0 29,0-29,29 0,-29 0,0 0,30 0,-30 0,29 0,1 0,-30 0,0 0,0-29,0-1,0 1,0 29,0 0</inkml:trace>
          <inkml:trace contextRef="#ctx0" brushRef="#br0" timeOffset="-6479.3706">-532-57,'0'0,"0"-30,-29 30,29 0,-30 0,1 0,29 0,-30 0,30 0,0 0,0 30,0-1,0-29,0 30,0-30,0 29,0-29,0 0,0 30,0-30,30 0,-1 0,-29 0,0 0,30 0,-30-30,0 30,0-29,0 29,0-30,0 30,0-29,0 29,-30 0,1 0,29 0,-30 0,30 0,-29 0,29 0,0 0,-30 29,30-29,0 30,0-30,0 29,0-29,0 0,30 0,-30 30,29-30,-29 0,30 0</inkml:trace>
          <inkml:trace contextRef="#ctx0" brushRef="#br0" timeOffset="13862.7929">-561 31,'0'-29,"-30"29,30-30,-29 30,29 0,-30 0,1 0,29 0,-30 0,30 0,0 0,0 0,0 0,0 0,0 0,0 0,30 0,-1 0,-29 0,30 0,-30 0,0 0,0 30,0-30,0 0,0 0,-30 0,1 0,29 0,-30 0,30 0,0 0,0 0,0 0,0-30,0 30,0-29,0 29,0 0,0 0,0 0,30 0,-1 0,-29 0,0 0,0 0,30 0,-30 0,0 29,0-29,0 0,-30 0,1 0,29 0,-30 0,30 0,0 0,0 30,0-30,0 29,0-29,0 30,0-30,0 0,0 0,0 0,0 0,0 0,0 0,0-30,0 30,0 0,0 0,30 0,-1 0,-29 0,30 0</inkml:trace>
        </inkml:traceGroup>
        <inkml:traceGroup>
          <inkml:annotationXML>
            <emma:emma xmlns:emma="http://www.w3.org/2003/04/emma" version="1.0">
              <emma:interpretation id="{33BBDB46-AE0D-48B9-B24D-ADA598C33A3D}" emma:medium="tactile" emma:mode="ink">
                <msink:context xmlns:msink="http://schemas.microsoft.com/ink/2010/main" type="inkWord" rotatedBoundingBox="10079,11674 10410,11638 10443,11942 10112,11979"/>
              </emma:interpretation>
              <emma:one-of disjunction-type="recognition" id="oneOf1">
                <emma:interpretation id="interp5" emma:lang="en-US" emma:confidence="0.5">
                  <emma:literal>•</emma:literal>
                </emma:interpretation>
                <emma:interpretation id="interp6" emma:lang="en-US" emma:confidence="0">
                  <emma:literal>@</emma:literal>
                </emma:interpretation>
                <emma:interpretation id="interp7" emma:lang="en-US" emma:confidence="0">
                  <emma:literal>Q</emma:literal>
                </emma:interpretation>
                <emma:interpretation id="interp8" emma:lang="en-US" emma:confidence="0">
                  <emma:literal>9</emma:literal>
                </emma:interpretation>
                <emma:interpretation id="interp9" emma:lang="en-US" emma:confidence="0">
                  <emma:literal>G</emma:literal>
                </emma:interpretation>
              </emma:one-of>
            </emma:emma>
          </inkml:annotationXML>
          <inkml:trace contextRef="#ctx0" brushRef="#br0" timeOffset="-9864.5643">30 31,'0'30,"0"-30,0 0,29 29,-29-29,0 0,30 0,-30 0,29 0,1 0,-30 0,0 0,0 0,0-29,0 29,0-30,0 30,-30 0,30 0,-29 0,29 0,-30 0,30 0,-29 0,29 30,0-30,0 29,0-29,0 30,0-30,29 0,-29 29,30-29,-30 0,29 0,1 0,-30 0,29 0,-29 0,30 0,-30 0,0-29,0 29,0-30,0 30,0-29,0-1,0 30,0 0,0-29,0 29,-30 0,30 0,-29 0,-1 0,30 0,-29 0,29 0,-30 0,30 0,0 0,0 0,0 29,-29-29,29 30,-30-30,30 0,0 29,0-29,0 30,0-30,30 0,-30 0,0 29,29-29</inkml:trace>
          <inkml:trace contextRef="#ctx0" brushRef="#br0" timeOffset="8420.4815">89 149,'0'0,"29"0,-29-29,0 29,0-30,0 30,0-29,0 29,0 0,0-30,0 30,-29 0,29 0,-30 0,1 0,29 0,0 0,-30 0,30 0,0 0,0 30,-30-30,30 29,0 1,0-30,0 29,0 1,0-30,0 29,0-29,30 0,-30 0,30 30,-1-30,-29 0,30 0,-30 0,29 0,-29-30,0 1,0 29,0-30,30 30,-30-29,0 29,0-30,0 1,0 29,0-30,0 30,0-29,0 29,-30 0,30 0,0-30,-29 30,29 0,-30 0,1 0,29 0,-30 30,30-30,0 0,0 29,0-29,0 30,0-1,0-29,0 30,0-30,0 0,0 29,30-29,-1 0,-29 0,30 0,-30 0,29 0,-29 0,30 0,-1 0,-29 0,0 0,0 0,0-29,0 29,0-30,0 1,0 29,0-30,0 30,0-29,0-1,0 30,0 0,0-29,0 29,-29 0,29 0,-30 0,30 0,-29 0,29 0,0 0,-30 0,1 0,29 0,-30 0,30 29,0-29,-30 0,30 30,-29-30,29 0,0 29,0-29,0 0,0 30,0-1,0-29,0 30,0-30,0 0,0 0,0 29,29-29,-29 0,30 0,-30 30,30-30,-30 29,29-29,1 0,-30 0,29 0,1 0,-30 0,29 0,-29 0,0 0,0 0,0-29,0 29,0-30,0 30,0-29,0 29,0-30,0 1,0 29,0-30,0 30,30 0,-30 0,0 0,0 0,0 30,0-1,0-29,0 30,29-30,-29 0,30 0,-30-30,0 1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2.png"/><Relationship Id="rId7" Type="http://schemas.openxmlformats.org/officeDocument/2006/relationships/customXml" Target="../ink/ink2.xml"/><Relationship Id="rId12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customXml" Target="../ink/ink4.xml"/><Relationship Id="rId5" Type="http://schemas.openxmlformats.org/officeDocument/2006/relationships/image" Target="../media/image3.emf"/><Relationship Id="rId10" Type="http://schemas.openxmlformats.org/officeDocument/2006/relationships/image" Target="../media/image6.emf"/><Relationship Id="rId4" Type="http://schemas.openxmlformats.org/officeDocument/2006/relationships/customXml" Target="../ink/ink1.xml"/><Relationship Id="rId9" Type="http://schemas.openxmlformats.org/officeDocument/2006/relationships/customXml" Target="../ink/ink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571500" y="400050"/>
            <a:ext cx="8115300" cy="523220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add 8 + 9 by using doubles?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4800600" y="2045116"/>
            <a:ext cx="2819400" cy="1220724"/>
          </a:xfrm>
          <a:prstGeom prst="cloudCallout">
            <a:avLst>
              <a:gd name="adj1" fmla="val -66600"/>
              <a:gd name="adj2" fmla="val 119508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10150" y="2212799"/>
            <a:ext cx="2400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 + 9 can be rewritten as        (8 + 8) + 1.</a:t>
            </a:r>
          </a:p>
        </p:txBody>
      </p:sp>
      <p:pic>
        <p:nvPicPr>
          <p:cNvPr id="10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373" y="1352550"/>
            <a:ext cx="132397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36" name="Ink 1035"/>
              <p14:cNvContentPartPr/>
              <p14:nvPr/>
            </p14:nvContentPartPr>
            <p14:xfrm>
              <a:off x="5428546" y="3013580"/>
              <a:ext cx="360" cy="360"/>
            </p14:xfrm>
          </p:contentPart>
        </mc:Choice>
        <mc:Fallback xmlns="">
          <p:pic>
            <p:nvPicPr>
              <p:cNvPr id="1036" name="Ink 103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20266" y="3005300"/>
                <a:ext cx="16920" cy="16920"/>
              </a:xfrm>
              <a:prstGeom prst="rect">
                <a:avLst/>
              </a:prstGeom>
            </p:spPr>
          </p:pic>
        </mc:Fallback>
      </mc:AlternateContent>
      <p:grpSp>
        <p:nvGrpSpPr>
          <p:cNvPr id="3" name="Group 2"/>
          <p:cNvGrpSpPr/>
          <p:nvPr/>
        </p:nvGrpSpPr>
        <p:grpSpPr>
          <a:xfrm>
            <a:off x="2944588" y="1174675"/>
            <a:ext cx="1285875" cy="3876675"/>
            <a:chOff x="2944588" y="1174675"/>
            <a:chExt cx="1285875" cy="3876675"/>
          </a:xfrm>
        </p:grpSpPr>
        <p:grpSp>
          <p:nvGrpSpPr>
            <p:cNvPr id="1059" name="Group 1058"/>
            <p:cNvGrpSpPr/>
            <p:nvPr/>
          </p:nvGrpSpPr>
          <p:grpSpPr>
            <a:xfrm>
              <a:off x="2944588" y="1174675"/>
              <a:ext cx="1285875" cy="3876675"/>
              <a:chOff x="2724815" y="1174676"/>
              <a:chExt cx="1285875" cy="3876675"/>
            </a:xfrm>
          </p:grpSpPr>
          <p:pic>
            <p:nvPicPr>
              <p:cNvPr id="1031" name="Picture 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4815" y="1174676"/>
                <a:ext cx="1285875" cy="3876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mc:AlternateContent xmlns:mc="http://schemas.openxmlformats.org/markup-compatibility/2006" xmlns:p14="http://schemas.microsoft.com/office/powerpoint/2010/main">
            <mc:Choice Requires="p14">
              <p:contentPart p14:bwMode="auto" r:id="rId7">
                <p14:nvContentPartPr>
                  <p14:cNvPr id="1043" name="Ink 1042"/>
                  <p14:cNvContentPartPr/>
                  <p14:nvPr/>
                </p14:nvContentPartPr>
                <p14:xfrm>
                  <a:off x="3141206" y="4028060"/>
                  <a:ext cx="475560" cy="574905"/>
                </p14:xfrm>
              </p:contentPart>
            </mc:Choice>
            <mc:Fallback xmlns="">
              <p:pic>
                <p:nvPicPr>
                  <p:cNvPr id="1043" name="Ink 1042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3130766" y="4017980"/>
                    <a:ext cx="488520" cy="59686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1046" name="Ink 1045"/>
                  <p14:cNvContentPartPr/>
                  <p14:nvPr/>
                </p14:nvContentPartPr>
                <p14:xfrm>
                  <a:off x="3201586" y="4164500"/>
                  <a:ext cx="0" cy="19800"/>
                </p14:xfrm>
              </p:contentPart>
            </mc:Choice>
            <mc:Fallback xmlns="">
              <p:pic>
                <p:nvPicPr>
                  <p:cNvPr id="1046" name="Ink 1045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0" cy="1980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5" name="Ink 4"/>
                <p14:cNvContentPartPr/>
                <p14:nvPr/>
              </p14:nvContentPartPr>
              <p14:xfrm>
                <a:off x="3391200" y="4188508"/>
                <a:ext cx="362520" cy="118080"/>
              </p14:xfrm>
            </p:contentPart>
          </mc:Choice>
          <mc:Fallback xmlns="">
            <p:pic>
              <p:nvPicPr>
                <p:cNvPr id="5" name="Ink 4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379320" y="4176628"/>
                  <a:ext cx="386280" cy="1418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3491" y="885483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8 + 6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293459"/>
            <a:ext cx="132397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122" y="2024929"/>
            <a:ext cx="11049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loud Callout 5"/>
          <p:cNvSpPr/>
          <p:nvPr/>
        </p:nvSpPr>
        <p:spPr>
          <a:xfrm>
            <a:off x="3657600" y="1823447"/>
            <a:ext cx="2354580" cy="1131570"/>
          </a:xfrm>
          <a:prstGeom prst="cloudCallout">
            <a:avLst>
              <a:gd name="adj1" fmla="val -76001"/>
              <a:gd name="adj2" fmla="val 36876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3518" y="2057110"/>
            <a:ext cx="200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know that    6 + 6 = 12.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3559342" y="3548900"/>
            <a:ext cx="2439397" cy="968879"/>
          </a:xfrm>
          <a:prstGeom prst="cloudCallout">
            <a:avLst>
              <a:gd name="adj1" fmla="val -78293"/>
              <a:gd name="adj2" fmla="val -87158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67274" y="3726897"/>
            <a:ext cx="1783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 is 2 more than 6.</a:t>
            </a:r>
          </a:p>
        </p:txBody>
      </p:sp>
      <p:sp>
        <p:nvSpPr>
          <p:cNvPr id="10" name="Cloud Callout 9"/>
          <p:cNvSpPr/>
          <p:nvPr/>
        </p:nvSpPr>
        <p:spPr>
          <a:xfrm>
            <a:off x="5937589" y="2686163"/>
            <a:ext cx="2651759" cy="1005542"/>
          </a:xfrm>
          <a:prstGeom prst="cloudCallout">
            <a:avLst>
              <a:gd name="adj1" fmla="val -74484"/>
              <a:gd name="adj2" fmla="val -992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77618" y="3004268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(6 + 6) + 2 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6636500" y="3980644"/>
            <a:ext cx="2172939" cy="52322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12 + 2 = 14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87316" y="2034345"/>
            <a:ext cx="2522764" cy="2540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403265" y="1584539"/>
            <a:ext cx="2522764" cy="2540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Oval 14"/>
          <p:cNvSpPr>
            <a:spLocks noChangeAspect="1"/>
          </p:cNvSpPr>
          <p:nvPr/>
        </p:nvSpPr>
        <p:spPr>
          <a:xfrm flipV="1">
            <a:off x="7242911" y="163271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 flipV="1">
            <a:off x="7490663" y="1632715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 flipV="1">
            <a:off x="7722970" y="1623918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 flipV="1">
            <a:off x="7955062" y="2070020"/>
            <a:ext cx="157673" cy="157673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 flipV="1">
            <a:off x="6715160" y="163271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 flipV="1">
            <a:off x="6968740" y="1623917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Oval 22"/>
          <p:cNvSpPr>
            <a:spLocks noChangeAspect="1"/>
          </p:cNvSpPr>
          <p:nvPr/>
        </p:nvSpPr>
        <p:spPr>
          <a:xfrm flipV="1">
            <a:off x="6479447" y="163271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 flipV="1">
            <a:off x="7474352" y="2070189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 flipV="1">
            <a:off x="7233708" y="207019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 flipV="1">
            <a:off x="6698849" y="207019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 flipV="1">
            <a:off x="6961148" y="207019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 flipV="1">
            <a:off x="6430570" y="2082522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 flipV="1">
            <a:off x="7705588" y="2082522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 flipV="1">
            <a:off x="8197702" y="2065602"/>
            <a:ext cx="157673" cy="157673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1984" y="4237913"/>
            <a:ext cx="401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56057" y="4237913"/>
            <a:ext cx="418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endParaRPr lang="en-US" sz="28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07259" y="2380275"/>
            <a:ext cx="1430522" cy="0"/>
          </a:xfrm>
          <a:prstGeom prst="line">
            <a:avLst/>
          </a:prstGeom>
          <a:ln w="762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6383373" y="1550914"/>
            <a:ext cx="1518218" cy="32753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6372185" y="1985258"/>
            <a:ext cx="1508457" cy="32753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5143500" y="857250"/>
            <a:ext cx="342900" cy="579687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55348" y="885483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14</a:t>
            </a:r>
          </a:p>
        </p:txBody>
      </p:sp>
    </p:spTree>
    <p:extLst>
      <p:ext uri="{BB962C8B-B14F-4D97-AF65-F5344CB8AC3E}">
        <p14:creationId xmlns:p14="http://schemas.microsoft.com/office/powerpoint/2010/main" val="216924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build="p" animBg="1"/>
      <p:bldP spid="15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2" grpId="0"/>
      <p:bldP spid="34" grpId="0"/>
      <p:bldP spid="35" grpId="0" animBg="1"/>
      <p:bldP spid="36" grpId="0" animBg="1"/>
      <p:bldP spid="4" grpId="0" animBg="1"/>
      <p:bldP spid="4" grpId="1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90477" y="8572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14 - 7.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2975665" y="1392432"/>
            <a:ext cx="3252814" cy="1407918"/>
          </a:xfrm>
          <a:prstGeom prst="cloudCallout">
            <a:avLst>
              <a:gd name="adj1" fmla="val -66317"/>
              <a:gd name="adj2" fmla="val 3922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9112" y="1634726"/>
            <a:ext cx="26736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can think about addition when I subtract!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3004905" y="2998567"/>
            <a:ext cx="2354580" cy="1131570"/>
          </a:xfrm>
          <a:prstGeom prst="cloudCallout">
            <a:avLst>
              <a:gd name="adj1" fmla="val -82323"/>
              <a:gd name="adj2" fmla="val -48631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82070" y="3206807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know that     7 + 7= 14.</a:t>
            </a:r>
          </a:p>
          <a:p>
            <a:pPr algn="ctr"/>
            <a:endParaRPr lang="en-US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6125233" y="3829050"/>
            <a:ext cx="2172939" cy="52322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14 - 7 = 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7328"/>
            <a:ext cx="1828800" cy="286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134490" y="3194345"/>
            <a:ext cx="2522764" cy="2540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150439" y="2744539"/>
            <a:ext cx="2522764" cy="2540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Oval 14"/>
          <p:cNvSpPr>
            <a:spLocks noChangeAspect="1"/>
          </p:cNvSpPr>
          <p:nvPr/>
        </p:nvSpPr>
        <p:spPr>
          <a:xfrm flipV="1">
            <a:off x="6960929" y="279271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 flipV="1">
            <a:off x="7211701" y="2792715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 flipV="1">
            <a:off x="7470144" y="2783918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 flipV="1">
            <a:off x="6462334" y="279271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 flipV="1">
            <a:off x="6706765" y="279271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 flipV="1">
            <a:off x="6209992" y="279271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 flipV="1">
            <a:off x="7211702" y="3242847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3" name="Oval 22"/>
          <p:cNvSpPr>
            <a:spLocks noChangeAspect="1"/>
          </p:cNvSpPr>
          <p:nvPr/>
        </p:nvSpPr>
        <p:spPr>
          <a:xfrm flipV="1">
            <a:off x="6968993" y="323658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 flipV="1">
            <a:off x="6429444" y="3242847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Oval 24"/>
          <p:cNvSpPr>
            <a:spLocks noChangeAspect="1"/>
          </p:cNvSpPr>
          <p:nvPr/>
        </p:nvSpPr>
        <p:spPr>
          <a:xfrm flipV="1">
            <a:off x="6706765" y="323658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 flipV="1">
            <a:off x="6177744" y="3242522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 flipV="1">
            <a:off x="7452762" y="3242522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 flipV="1">
            <a:off x="7725448" y="2784044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 flipV="1">
            <a:off x="7701380" y="323658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6039786" y="2723896"/>
            <a:ext cx="2383831" cy="25402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039786" y="2743236"/>
            <a:ext cx="2403475" cy="254027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57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  <p:bldP spid="8" grpId="0" animBg="1"/>
      <p:bldP spid="9" grpId="0"/>
      <p:bldP spid="12" grpId="0" uiExpand="1" build="p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250388" y="6286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Subtract 13 - 6.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2497323" y="1164572"/>
            <a:ext cx="3771900" cy="1464533"/>
          </a:xfrm>
          <a:prstGeom prst="cloudCallout">
            <a:avLst>
              <a:gd name="adj1" fmla="val 68414"/>
              <a:gd name="adj2" fmla="val 26922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3770" y="1371805"/>
            <a:ext cx="32867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Thinking about the doubles facts can help me solve the problem.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3785458" y="2949396"/>
            <a:ext cx="2496789" cy="1131570"/>
          </a:xfrm>
          <a:prstGeom prst="cloudCallout">
            <a:avLst>
              <a:gd name="adj1" fmla="val 65865"/>
              <a:gd name="adj2" fmla="val -76819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3730" y="3153673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know that     6 + 6 = 12.</a:t>
            </a:r>
          </a:p>
          <a:p>
            <a:pPr algn="ctr"/>
            <a:endParaRPr lang="en-US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4151936" y="4387669"/>
            <a:ext cx="2172939" cy="52322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13 - 6 = 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612367"/>
            <a:ext cx="1828800" cy="286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loud Callout 9"/>
          <p:cNvSpPr/>
          <p:nvPr/>
        </p:nvSpPr>
        <p:spPr>
          <a:xfrm>
            <a:off x="378176" y="2472339"/>
            <a:ext cx="2982611" cy="1142999"/>
          </a:xfrm>
          <a:prstGeom prst="cloudCallout">
            <a:avLst>
              <a:gd name="adj1" fmla="val 90579"/>
              <a:gd name="adj2" fmla="val -18085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3631" y="2591851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 is 1 more than 12, so        (6 + 6) + 1 = 13.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04407" y="4506223"/>
            <a:ext cx="2522764" cy="2540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20356" y="4056417"/>
            <a:ext cx="2522764" cy="2540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Oval 14"/>
          <p:cNvSpPr>
            <a:spLocks noChangeAspect="1"/>
          </p:cNvSpPr>
          <p:nvPr/>
        </p:nvSpPr>
        <p:spPr>
          <a:xfrm flipV="1">
            <a:off x="1511401" y="4104594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 flipV="1">
            <a:off x="1790643" y="4104593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 flipV="1">
            <a:off x="2022678" y="4108079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 flipV="1">
            <a:off x="2266525" y="4557114"/>
            <a:ext cx="157673" cy="157673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 flipV="1">
            <a:off x="1032251" y="4104594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 flipV="1">
            <a:off x="1290291" y="4104594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 flipV="1">
            <a:off x="759860" y="4104594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 flipV="1">
            <a:off x="1745337" y="4550028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sp>
        <p:nvSpPr>
          <p:cNvPr id="23" name="Oval 22"/>
          <p:cNvSpPr>
            <a:spLocks noChangeAspect="1"/>
          </p:cNvSpPr>
          <p:nvPr/>
        </p:nvSpPr>
        <p:spPr>
          <a:xfrm flipV="1">
            <a:off x="1503853" y="4547314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 flipV="1">
            <a:off x="1015940" y="4542068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Oval 24"/>
          <p:cNvSpPr>
            <a:spLocks noChangeAspect="1"/>
          </p:cNvSpPr>
          <p:nvPr/>
        </p:nvSpPr>
        <p:spPr>
          <a:xfrm flipV="1">
            <a:off x="1250388" y="4547314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 flipV="1">
            <a:off x="747661" y="455440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 flipV="1">
            <a:off x="2017415" y="455440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b="1" dirty="0" err="1" smtClean="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627256" y="4040415"/>
            <a:ext cx="2383831" cy="25402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72456" y="4059901"/>
            <a:ext cx="2403475" cy="254027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65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  <p:bldP spid="8" grpId="0" animBg="1"/>
      <p:bldP spid="9" grpId="0"/>
      <p:bldP spid="12" grpId="0" uiExpand="1" build="p" animBg="1"/>
      <p:bldP spid="10" grpId="0" animBg="1"/>
      <p:bldP spid="11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337310"/>
            <a:ext cx="78867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to add and subtract within 20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doubles.</a:t>
            </a: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how to add and subtract within 20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doubles.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28700" y="10858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Doubles Facts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7772" y="1750446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 + 1 =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37267" y="2231001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 + 2 =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37267" y="2690727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 + 3 = 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58532" y="3199327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 + 4 = 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37267" y="3633499"/>
            <a:ext cx="2400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+ 5 = 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0472" y="1753094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6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 + 6 = 12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3130" y="2231001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+ 7 = 14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40472" y="2690727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 + 8 = 16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3130" y="3199327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 + 9 = 18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19207" y="3633499"/>
            <a:ext cx="2565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 + 10 = 20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3720"/>
            <a:ext cx="160020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730" y="2014704"/>
            <a:ext cx="160020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028700" y="10858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Fact Families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2542" y="2382949"/>
            <a:ext cx="201208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+ 5 = 12</a:t>
            </a:r>
          </a:p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+ 7 = 12</a:t>
            </a:r>
          </a:p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12 - 7 = 5</a:t>
            </a:r>
          </a:p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12 - 5 = 7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2223" y="2139810"/>
            <a:ext cx="4111661" cy="2894945"/>
            <a:chOff x="627802" y="2914650"/>
            <a:chExt cx="4111661" cy="289494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802" y="2914650"/>
              <a:ext cx="4111661" cy="2894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379" y="4446026"/>
              <a:ext cx="866775" cy="83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Cloud Callout 7"/>
          <p:cNvSpPr/>
          <p:nvPr/>
        </p:nvSpPr>
        <p:spPr>
          <a:xfrm>
            <a:off x="6286500" y="1097740"/>
            <a:ext cx="2628900" cy="1131570"/>
          </a:xfrm>
          <a:prstGeom prst="cloudCallout">
            <a:avLst>
              <a:gd name="adj1" fmla="val -51903"/>
              <a:gd name="adj2" fmla="val 8573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00825" y="1201860"/>
            <a:ext cx="200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Addition and subtraction are related.</a:t>
            </a:r>
          </a:p>
        </p:txBody>
      </p:sp>
      <p:sp>
        <p:nvSpPr>
          <p:cNvPr id="10" name="Cloud Callout 9"/>
          <p:cNvSpPr/>
          <p:nvPr/>
        </p:nvSpPr>
        <p:spPr>
          <a:xfrm>
            <a:off x="6515101" y="2788602"/>
            <a:ext cx="2514600" cy="1717676"/>
          </a:xfrm>
          <a:prstGeom prst="cloudCallout">
            <a:avLst>
              <a:gd name="adj1" fmla="val -61368"/>
              <a:gd name="adj2" fmla="val -44961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6486" y="3048886"/>
            <a:ext cx="2171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Each fact family has 2 addition facts and 2 subtraction facts.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52575" y="3062390"/>
            <a:ext cx="17752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7  </a:t>
            </a:r>
          </a:p>
          <a:p>
            <a:pPr algn="ctr"/>
            <a:r>
              <a:rPr lang="en-US" sz="32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5    12</a:t>
            </a:r>
          </a:p>
        </p:txBody>
      </p:sp>
    </p:spTree>
    <p:extLst>
      <p:ext uri="{BB962C8B-B14F-4D97-AF65-F5344CB8AC3E}">
        <p14:creationId xmlns:p14="http://schemas.microsoft.com/office/powerpoint/2010/main" val="218305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8" grpId="0" animBg="1"/>
      <p:bldP spid="9" grpId="0"/>
      <p:bldP spid="10" grpId="0" animBg="1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028700" y="836202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u="sng" dirty="0" smtClean="0">
                <a:solidFill>
                  <a:schemeClr val="accent1"/>
                </a:solidFill>
                <a:latin typeface="Orly's Font 2" pitchFamily="66" charset="0"/>
              </a:rPr>
              <a:t>Doubles Fact Families</a:t>
            </a:r>
            <a:endParaRPr lang="en-US" sz="2800" u="sng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0797" y="3673384"/>
            <a:ext cx="19559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 + 7 = 14</a:t>
            </a:r>
          </a:p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14 - 7 = 7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97264" y="1410717"/>
            <a:ext cx="4111661" cy="2894945"/>
            <a:chOff x="627802" y="2914650"/>
            <a:chExt cx="4111661" cy="289494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802" y="2914650"/>
              <a:ext cx="4111661" cy="2894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379" y="4446026"/>
              <a:ext cx="866775" cy="83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Cloud Callout 7"/>
          <p:cNvSpPr/>
          <p:nvPr/>
        </p:nvSpPr>
        <p:spPr>
          <a:xfrm>
            <a:off x="251194" y="1410717"/>
            <a:ext cx="2832248" cy="1965202"/>
          </a:xfrm>
          <a:prstGeom prst="cloudCallout">
            <a:avLst>
              <a:gd name="adj1" fmla="val 57786"/>
              <a:gd name="adj2" fmla="val 5348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6976" y="1635428"/>
            <a:ext cx="228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Doubles fact families only have 1 addition fact and 1 subtraction fact.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54453" y="2374092"/>
            <a:ext cx="17752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7  </a:t>
            </a:r>
          </a:p>
          <a:p>
            <a:pPr algn="ctr"/>
            <a:r>
              <a:rPr lang="en-US" sz="32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7</a:t>
            </a:r>
            <a:r>
              <a:rPr lang="en-US" sz="32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    14</a:t>
            </a:r>
          </a:p>
        </p:txBody>
      </p:sp>
    </p:spTree>
    <p:extLst>
      <p:ext uri="{BB962C8B-B14F-4D97-AF65-F5344CB8AC3E}">
        <p14:creationId xmlns:p14="http://schemas.microsoft.com/office/powerpoint/2010/main" val="171978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2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8" grpId="0" animBg="1"/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2050" y="971550"/>
            <a:ext cx="74799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Addends can be grouped in any order </a:t>
            </a:r>
          </a:p>
          <a:p>
            <a:pPr algn="ctr"/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get the same sum.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484" y="3672831"/>
            <a:ext cx="818444" cy="2589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720" y="3278585"/>
            <a:ext cx="818444" cy="2589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773" y="3672831"/>
            <a:ext cx="818444" cy="25896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8551" y="3278585"/>
            <a:ext cx="818444" cy="25896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880" y="3717111"/>
            <a:ext cx="818444" cy="258961"/>
          </a:xfrm>
          <a:prstGeom prst="rect">
            <a:avLst/>
          </a:prstGeom>
        </p:spPr>
      </p:pic>
      <p:sp>
        <p:nvSpPr>
          <p:cNvPr id="29" name="Text Placeholder 3"/>
          <p:cNvSpPr txBox="1">
            <a:spLocks/>
          </p:cNvSpPr>
          <p:nvPr/>
        </p:nvSpPr>
        <p:spPr bwMode="auto">
          <a:xfrm>
            <a:off x="1202607" y="2343150"/>
            <a:ext cx="220064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(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+ 2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)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+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30" y="3656063"/>
            <a:ext cx="818444" cy="2589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38" y="3282531"/>
            <a:ext cx="818444" cy="25896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891" y="3717110"/>
            <a:ext cx="818444" cy="25896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346" y="3272780"/>
            <a:ext cx="818444" cy="25896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3991" y="3672831"/>
            <a:ext cx="818444" cy="25896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7747" y="3282531"/>
            <a:ext cx="818444" cy="25896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760" y="3672830"/>
            <a:ext cx="818444" cy="258961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723" y="3733346"/>
            <a:ext cx="818444" cy="25896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945" y="3272781"/>
            <a:ext cx="818444" cy="258961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5647934" y="2343150"/>
            <a:ext cx="21788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(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+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4"/>
                </a:solidFill>
                <a:latin typeface="Orly's Font 2" pitchFamily="66" charset="0"/>
              </a:rPr>
              <a:t>)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+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229100" y="2349500"/>
            <a:ext cx="522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</a:t>
            </a:r>
            <a:endParaRPr lang="en-US" sz="4000" dirty="0" smtClean="0">
              <a:solidFill>
                <a:schemeClr val="accent5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2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15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8 + 9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2628901" y="1496020"/>
            <a:ext cx="3268980" cy="1616251"/>
          </a:xfrm>
          <a:prstGeom prst="cloudCallout">
            <a:avLst>
              <a:gd name="adj1" fmla="val -63028"/>
              <a:gd name="adj2" fmla="val 3765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2483" y="1730858"/>
            <a:ext cx="2877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Using the facts that I already know makes adding and subtracting easier.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3103910" y="3258800"/>
            <a:ext cx="2496789" cy="1484650"/>
          </a:xfrm>
          <a:prstGeom prst="cloudCallout">
            <a:avLst>
              <a:gd name="adj1" fmla="val -82323"/>
              <a:gd name="adj2" fmla="val -48631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1076" y="3467040"/>
            <a:ext cx="20002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 know that     8 + 8 = 16.  9 is only 1 more than 8.</a:t>
            </a:r>
          </a:p>
          <a:p>
            <a:pPr algn="ctr"/>
            <a:endParaRPr lang="en-US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Cloud Callout 9"/>
          <p:cNvSpPr/>
          <p:nvPr/>
        </p:nvSpPr>
        <p:spPr>
          <a:xfrm>
            <a:off x="5876615" y="2615784"/>
            <a:ext cx="2651759" cy="1010305"/>
          </a:xfrm>
          <a:prstGeom prst="cloudCallout">
            <a:avLst>
              <a:gd name="adj1" fmla="val -74885"/>
              <a:gd name="adj2" fmla="val -9738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266106" y="2162520"/>
            <a:ext cx="2522764" cy="2540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37909" y="2936271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(8 + 8) + 1 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6276285" y="4074332"/>
            <a:ext cx="2172939" cy="52322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16 + 1 = 17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88785"/>
            <a:ext cx="1828800" cy="286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282417" y="1730858"/>
            <a:ext cx="2522764" cy="2540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Oval 15"/>
          <p:cNvSpPr>
            <a:spLocks noChangeAspect="1"/>
          </p:cNvSpPr>
          <p:nvPr/>
        </p:nvSpPr>
        <p:spPr>
          <a:xfrm flipV="1">
            <a:off x="7080220" y="177023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 flipV="1">
            <a:off x="8098145" y="1788785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                </a:t>
            </a:r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 flipV="1">
            <a:off x="7316834" y="1779034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 flipV="1">
            <a:off x="7602122" y="1770237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 flipV="1">
            <a:off x="8354832" y="2206423"/>
            <a:ext cx="157673" cy="157673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 flipV="1">
            <a:off x="7843326" y="1779035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Oval 22"/>
          <p:cNvSpPr>
            <a:spLocks noChangeAspect="1"/>
          </p:cNvSpPr>
          <p:nvPr/>
        </p:nvSpPr>
        <p:spPr>
          <a:xfrm flipV="1">
            <a:off x="6594312" y="1779035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 flipV="1">
            <a:off x="6814627" y="1779035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Oval 24"/>
          <p:cNvSpPr>
            <a:spLocks noChangeAspect="1"/>
          </p:cNvSpPr>
          <p:nvPr/>
        </p:nvSpPr>
        <p:spPr>
          <a:xfrm flipV="1">
            <a:off x="6358599" y="1779035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 flipV="1">
            <a:off x="7086600" y="2216509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 flipV="1">
            <a:off x="8098145" y="2216509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 flipV="1">
            <a:off x="7353504" y="2216508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 flipV="1">
            <a:off x="7585811" y="2207711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 flipV="1">
            <a:off x="7827015" y="2216509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 flipV="1">
            <a:off x="6578001" y="2216509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 flipV="1">
            <a:off x="6814627" y="2216509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Oval 33"/>
          <p:cNvSpPr>
            <a:spLocks noChangeAspect="1"/>
          </p:cNvSpPr>
          <p:nvPr/>
        </p:nvSpPr>
        <p:spPr>
          <a:xfrm flipV="1">
            <a:off x="6342288" y="2216509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6137908" y="1657350"/>
            <a:ext cx="2229497" cy="32753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6164987" y="2122779"/>
            <a:ext cx="2229497" cy="32753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21814" y="954272"/>
            <a:ext cx="878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= 17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build="p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" grpId="0" animBg="1"/>
      <p:bldP spid="35" grpId="0" animBg="1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88635" y="971550"/>
            <a:ext cx="8115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Forgetting to double the smaller number when using doubles plus 1.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2540" y="3907456"/>
            <a:ext cx="26164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(4 + 4) + 1 = 9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296633"/>
            <a:ext cx="1571625" cy="2495550"/>
          </a:xfrm>
          <a:prstGeom prst="rect">
            <a:avLst/>
          </a:prstGeom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697673" y="2992791"/>
            <a:ext cx="2522764" cy="2540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713984" y="2561129"/>
            <a:ext cx="2522764" cy="2540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Oval 22"/>
          <p:cNvSpPr>
            <a:spLocks noChangeAspect="1"/>
          </p:cNvSpPr>
          <p:nvPr/>
        </p:nvSpPr>
        <p:spPr>
          <a:xfrm flipV="1">
            <a:off x="6537318" y="260930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 flipV="1">
            <a:off x="6025879" y="260930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 flipV="1">
            <a:off x="6269190" y="260930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 flipV="1">
            <a:off x="5748011" y="2609306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 flipV="1">
            <a:off x="6537319" y="304678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 flipV="1">
            <a:off x="6009568" y="304678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Oval 37"/>
          <p:cNvSpPr>
            <a:spLocks noChangeAspect="1"/>
          </p:cNvSpPr>
          <p:nvPr/>
        </p:nvSpPr>
        <p:spPr>
          <a:xfrm flipV="1">
            <a:off x="6269189" y="304678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 flipV="1">
            <a:off x="5748012" y="3046780"/>
            <a:ext cx="157673" cy="157673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 flipV="1">
            <a:off x="6743700" y="3046780"/>
            <a:ext cx="157673" cy="157673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52691" y="3823580"/>
            <a:ext cx="2714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(5 + 5) + 1 = 11</a:t>
            </a:r>
          </a:p>
        </p:txBody>
      </p:sp>
      <p:sp>
        <p:nvSpPr>
          <p:cNvPr id="42" name="Cloud Callout 41"/>
          <p:cNvSpPr/>
          <p:nvPr/>
        </p:nvSpPr>
        <p:spPr>
          <a:xfrm>
            <a:off x="2524164" y="2114550"/>
            <a:ext cx="2505036" cy="1371600"/>
          </a:xfrm>
          <a:prstGeom prst="cloudCallout">
            <a:avLst>
              <a:gd name="adj1" fmla="val -63028"/>
              <a:gd name="adj2" fmla="val 37653"/>
            </a:avLst>
          </a:prstGeom>
          <a:solidFill>
            <a:schemeClr val="accent6"/>
          </a:solidFill>
          <a:ln w="38100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accent5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31064" y="2473417"/>
            <a:ext cx="269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Add 5 + 4 using doubles.</a:t>
            </a:r>
          </a:p>
        </p:txBody>
      </p:sp>
      <p:sp>
        <p:nvSpPr>
          <p:cNvPr id="19" name="Multiply 18"/>
          <p:cNvSpPr/>
          <p:nvPr/>
        </p:nvSpPr>
        <p:spPr>
          <a:xfrm>
            <a:off x="6468926" y="3486150"/>
            <a:ext cx="1257300" cy="1137534"/>
          </a:xfrm>
          <a:prstGeom prst="mathMultiply">
            <a:avLst/>
          </a:prstGeom>
          <a:solidFill>
            <a:schemeClr val="accent3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50271" y="4530573"/>
            <a:ext cx="1781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 + 4 = 9</a:t>
            </a:r>
          </a:p>
        </p:txBody>
      </p:sp>
      <p:sp>
        <p:nvSpPr>
          <p:cNvPr id="24" name="Oval 23"/>
          <p:cNvSpPr/>
          <p:nvPr/>
        </p:nvSpPr>
        <p:spPr>
          <a:xfrm>
            <a:off x="5619717" y="2524375"/>
            <a:ext cx="1127670" cy="32753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5619717" y="2961848"/>
            <a:ext cx="1127670" cy="32753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/>
      <p:bldP spid="23" grpId="0" animBg="1"/>
      <p:bldP spid="29" grpId="0" animBg="1"/>
      <p:bldP spid="30" grpId="0" animBg="1"/>
      <p:bldP spid="31" grpId="0" animBg="1"/>
      <p:bldP spid="32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 animBg="1"/>
      <p:bldP spid="43" grpId="0"/>
      <p:bldP spid="19" grpId="0" animBg="1"/>
      <p:bldP spid="44" grpId="0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00100" y="967465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Add 8 + 6.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137" y="1497380"/>
            <a:ext cx="132397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359" y="2228850"/>
            <a:ext cx="11049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99221" y="4441834"/>
            <a:ext cx="401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833294" y="4441834"/>
            <a:ext cx="418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Orly's Font 2" pitchFamily="66" charset="0"/>
                <a:ea typeface="Verdana" pitchFamily="34" charset="0"/>
                <a:cs typeface="Verdana" pitchFamily="34" charset="0"/>
              </a:rPr>
              <a:t>6</a:t>
            </a:r>
            <a:endParaRPr lang="en-US" sz="2800" dirty="0" smtClean="0"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220137" y="2584196"/>
            <a:ext cx="1430522" cy="0"/>
          </a:xfrm>
          <a:prstGeom prst="line">
            <a:avLst/>
          </a:prstGeom>
          <a:ln w="762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loud Callout 36"/>
          <p:cNvSpPr/>
          <p:nvPr/>
        </p:nvSpPr>
        <p:spPr>
          <a:xfrm>
            <a:off x="114300" y="1428750"/>
            <a:ext cx="2971800" cy="1484650"/>
          </a:xfrm>
          <a:prstGeom prst="cloudCallout">
            <a:avLst>
              <a:gd name="adj1" fmla="val 54357"/>
              <a:gd name="adj2" fmla="val 67388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0050" y="1687387"/>
            <a:ext cx="2400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Can I use doubles even if I need to add more than 1?</a:t>
            </a:r>
          </a:p>
          <a:p>
            <a:pPr algn="ctr"/>
            <a:endParaRPr lang="en-US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Cloud Callout 38"/>
          <p:cNvSpPr/>
          <p:nvPr/>
        </p:nvSpPr>
        <p:spPr>
          <a:xfrm>
            <a:off x="6057901" y="2081425"/>
            <a:ext cx="2886362" cy="1005542"/>
          </a:xfrm>
          <a:prstGeom prst="cloudCallout">
            <a:avLst>
              <a:gd name="adj1" fmla="val -59564"/>
              <a:gd name="adj2" fmla="val 11426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07258" y="2241385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can use doubles plus 2!</a:t>
            </a: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34" grpId="0"/>
      <p:bldP spid="37" grpId="0" animBg="1"/>
      <p:bldP spid="38" grpId="0"/>
      <p:bldP spid="39" grpId="0" animBg="1"/>
      <p:bldP spid="40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7883</TotalTime>
  <Words>455</Words>
  <Application>Microsoft Office PowerPoint</Application>
  <PresentationFormat>On-screen Show (16:9)</PresentationFormat>
  <Paragraphs>79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306</cp:revision>
  <dcterms:created xsi:type="dcterms:W3CDTF">2011-06-12T17:04:43Z</dcterms:created>
  <dcterms:modified xsi:type="dcterms:W3CDTF">2015-06-07T12:13:27Z</dcterms:modified>
</cp:coreProperties>
</file>